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37"/>
  </p:notesMasterIdLst>
  <p:handoutMasterIdLst>
    <p:handoutMasterId r:id="rId38"/>
  </p:handoutMasterIdLst>
  <p:sldIdLst>
    <p:sldId id="1368" r:id="rId5"/>
    <p:sldId id="1338" r:id="rId6"/>
    <p:sldId id="1494" r:id="rId7"/>
    <p:sldId id="1464" r:id="rId8"/>
    <p:sldId id="1457" r:id="rId9"/>
    <p:sldId id="1503" r:id="rId10"/>
    <p:sldId id="1502" r:id="rId11"/>
    <p:sldId id="1501" r:id="rId12"/>
    <p:sldId id="1466" r:id="rId13"/>
    <p:sldId id="1467" r:id="rId14"/>
    <p:sldId id="1480" r:id="rId15"/>
    <p:sldId id="1496" r:id="rId16"/>
    <p:sldId id="1481" r:id="rId17"/>
    <p:sldId id="1486" r:id="rId18"/>
    <p:sldId id="1497" r:id="rId19"/>
    <p:sldId id="1482" r:id="rId20"/>
    <p:sldId id="1483" r:id="rId21"/>
    <p:sldId id="1487" r:id="rId22"/>
    <p:sldId id="1488" r:id="rId23"/>
    <p:sldId id="1489" r:id="rId24"/>
    <p:sldId id="1490" r:id="rId25"/>
    <p:sldId id="1491" r:id="rId26"/>
    <p:sldId id="1492" r:id="rId27"/>
    <p:sldId id="1493" r:id="rId28"/>
    <p:sldId id="1504" r:id="rId29"/>
    <p:sldId id="1505" r:id="rId30"/>
    <p:sldId id="1506" r:id="rId31"/>
    <p:sldId id="1507" r:id="rId32"/>
    <p:sldId id="1508" r:id="rId33"/>
    <p:sldId id="1509" r:id="rId34"/>
    <p:sldId id="1484" r:id="rId35"/>
    <p:sldId id="1326" r:id="rId3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A073DAE3-B461-442F-A3D3-6642BD875E45}">
          <p14:sldIdLst>
            <p14:sldId id="1368"/>
            <p14:sldId id="1338"/>
          </p14:sldIdLst>
        </p14:section>
        <p14:section name="Intro" id="{E40F8250-1069-4144-A05C-786DBF3914E4}">
          <p14:sldIdLst>
            <p14:sldId id="1494"/>
            <p14:sldId id="1464"/>
          </p14:sldIdLst>
        </p14:section>
        <p14:section name="Branding" id="{68503D99-DD01-4E0E-8295-2E7F74BB4FC4}">
          <p14:sldIdLst>
            <p14:sldId id="1457"/>
            <p14:sldId id="1503"/>
            <p14:sldId id="1502"/>
            <p14:sldId id="1501"/>
            <p14:sldId id="1466"/>
            <p14:sldId id="1467"/>
          </p14:sldIdLst>
        </p14:section>
        <p14:section name="Provisioning" id="{BED4343D-8D16-431D-892F-103F0F48CEE0}">
          <p14:sldIdLst>
            <p14:sldId id="1480"/>
            <p14:sldId id="1496"/>
            <p14:sldId id="1481"/>
            <p14:sldId id="1486"/>
            <p14:sldId id="1497"/>
            <p14:sldId id="1482"/>
            <p14:sldId id="1483"/>
          </p14:sldIdLst>
        </p14:section>
        <p14:section name="Sandbox solutions" id="{E213F8EE-998A-4E9F-986D-1A9A25FC8753}">
          <p14:sldIdLst>
            <p14:sldId id="1487"/>
            <p14:sldId id="1488"/>
            <p14:sldId id="1489"/>
            <p14:sldId id="1490"/>
            <p14:sldId id="1491"/>
            <p14:sldId id="1492"/>
            <p14:sldId id="1493"/>
          </p14:sldIdLst>
        </p14:section>
        <p14:section name="Office 365 APIs" id="{F5D2579A-0400-4A24-9E60-A8CE50F9FB2A}">
          <p14:sldIdLst>
            <p14:sldId id="1504"/>
            <p14:sldId id="1505"/>
            <p14:sldId id="1506"/>
            <p14:sldId id="1507"/>
            <p14:sldId id="1508"/>
            <p14:sldId id="1509"/>
          </p14:sldIdLst>
        </p14:section>
        <p14:section name="Closing" id="{7F0CCB81-C946-4712-82A8-FFE6AFB36878}">
          <p14:sldIdLst>
            <p14:sldId id="1484"/>
            <p14:sldId id="1326"/>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47D8FF"/>
    <a:srgbClr val="11CCFF"/>
    <a:srgbClr val="85E5FF"/>
    <a:srgbClr val="43D7FF"/>
    <a:srgbClr val="B4A0FF"/>
    <a:srgbClr val="505050"/>
    <a:srgbClr val="000000"/>
    <a:srgbClr val="00BCF2"/>
    <a:srgbClr val="5252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74" autoAdjust="0"/>
    <p:restoredTop sz="78519" autoAdjust="0"/>
  </p:normalViewPr>
  <p:slideViewPr>
    <p:cSldViewPr>
      <p:cViewPr varScale="1">
        <p:scale>
          <a:sx n="72" d="100"/>
          <a:sy n="72" d="100"/>
        </p:scale>
        <p:origin x="1302" y="66"/>
      </p:cViewPr>
      <p:guideLst/>
    </p:cSldViewPr>
  </p:slideViewPr>
  <p:outlineViewPr>
    <p:cViewPr>
      <p:scale>
        <a:sx n="33" d="100"/>
        <a:sy n="33" d="100"/>
      </p:scale>
      <p:origin x="0" y="-342"/>
    </p:cViewPr>
  </p:outlineViewPr>
  <p:notesTextViewPr>
    <p:cViewPr>
      <p:scale>
        <a:sx n="3" d="2"/>
        <a:sy n="3" d="2"/>
      </p:scale>
      <p:origin x="0" y="0"/>
    </p:cViewPr>
  </p:notesTextViewPr>
  <p:sorterViewPr>
    <p:cViewPr>
      <p:scale>
        <a:sx n="75" d="100"/>
        <a:sy n="75" d="100"/>
      </p:scale>
      <p:origin x="0" y="0"/>
    </p:cViewPr>
  </p:sorterViewPr>
  <p:notesViewPr>
    <p:cSldViewPr showGuides="1">
      <p:cViewPr varScale="1">
        <p:scale>
          <a:sx n="83" d="100"/>
          <a:sy n="83" d="100"/>
        </p:scale>
        <p:origin x="299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image" Target="../media/image9.jpg"/></Relationships>
</file>

<file path=ppt/diagrams/_rels/data2.xml.rels><?xml version="1.0" encoding="UTF-8" standalone="yes"?>
<Relationships xmlns="http://schemas.openxmlformats.org/package/2006/relationships"><Relationship Id="rId1"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image" Target="../media/image9.jpg"/></Relationships>
</file>

<file path=ppt/diagrams/_rels/drawing2.xml.rels><?xml version="1.0" encoding="UTF-8" standalone="yes"?>
<Relationships xmlns="http://schemas.openxmlformats.org/package/2006/relationships"><Relationship Id="rId1"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9A4EC5-94C3-4A7F-8982-72ABD0B84703}" type="doc">
      <dgm:prSet loTypeId="urn:microsoft.com/office/officeart/2005/8/layout/vList4" loCatId="list" qsTypeId="urn:microsoft.com/office/officeart/2005/8/quickstyle/simple4" qsCatId="simple" csTypeId="urn:microsoft.com/office/officeart/2005/8/colors/accent1_2" csCatId="accent1" phldr="1"/>
      <dgm:spPr/>
      <dgm:t>
        <a:bodyPr/>
        <a:lstStyle/>
        <a:p>
          <a:endParaRPr lang="en-US"/>
        </a:p>
      </dgm:t>
    </dgm:pt>
    <dgm:pt modelId="{04630024-756C-443C-9707-2D83FA0AE216}">
      <dgm:prSet phldrT="[Text]"/>
      <dgm:spPr/>
      <dgm:t>
        <a:bodyPr/>
        <a:lstStyle/>
        <a:p>
          <a:r>
            <a:rPr lang="en-US" dirty="0" smtClean="0"/>
            <a:t>Bob German</a:t>
          </a:r>
          <a:endParaRPr lang="en-US" dirty="0"/>
        </a:p>
      </dgm:t>
    </dgm:pt>
    <dgm:pt modelId="{90962E52-C04C-45E5-8C1B-59C53695D37A}" type="parTrans" cxnId="{86976481-2AB2-4107-8694-CC7CEBD9DAFF}">
      <dgm:prSet/>
      <dgm:spPr/>
      <dgm:t>
        <a:bodyPr/>
        <a:lstStyle/>
        <a:p>
          <a:endParaRPr lang="en-US"/>
        </a:p>
      </dgm:t>
    </dgm:pt>
    <dgm:pt modelId="{6261E6B9-972E-46A9-BF7A-1CB0DAFB048A}" type="sibTrans" cxnId="{86976481-2AB2-4107-8694-CC7CEBD9DAFF}">
      <dgm:prSet/>
      <dgm:spPr/>
      <dgm:t>
        <a:bodyPr/>
        <a:lstStyle/>
        <a:p>
          <a:endParaRPr lang="en-US"/>
        </a:p>
      </dgm:t>
    </dgm:pt>
    <dgm:pt modelId="{72661171-0A90-47EA-BAC6-28CF3FF7A0B6}">
      <dgm:prSet phldrT="[Text]"/>
      <dgm:spPr/>
      <dgm:t>
        <a:bodyPr/>
        <a:lstStyle/>
        <a:p>
          <a:r>
            <a:rPr lang="en-US" dirty="0" smtClean="0"/>
            <a:t>Principal Architect, Author</a:t>
          </a:r>
          <a:endParaRPr lang="en-US" dirty="0"/>
        </a:p>
      </dgm:t>
    </dgm:pt>
    <dgm:pt modelId="{E84D2257-508F-4014-A951-537EE256D206}" type="parTrans" cxnId="{835D2FDC-CEA3-4066-BBA7-3146AF21DE8C}">
      <dgm:prSet/>
      <dgm:spPr/>
      <dgm:t>
        <a:bodyPr/>
        <a:lstStyle/>
        <a:p>
          <a:endParaRPr lang="en-US"/>
        </a:p>
      </dgm:t>
    </dgm:pt>
    <dgm:pt modelId="{F5441358-B1DC-477D-BD40-855E479B61D6}" type="sibTrans" cxnId="{835D2FDC-CEA3-4066-BBA7-3146AF21DE8C}">
      <dgm:prSet/>
      <dgm:spPr/>
      <dgm:t>
        <a:bodyPr/>
        <a:lstStyle/>
        <a:p>
          <a:endParaRPr lang="en-US"/>
        </a:p>
      </dgm:t>
    </dgm:pt>
    <dgm:pt modelId="{F1A5150B-2165-4319-8BFA-D4B3C40A933C}">
      <dgm:prSet phldrT="[Text]"/>
      <dgm:spPr/>
      <dgm:t>
        <a:bodyPr/>
        <a:lstStyle/>
        <a:p>
          <a:r>
            <a:rPr lang="en-US" dirty="0" smtClean="0"/>
            <a:t>Chris O’Brien</a:t>
          </a:r>
          <a:endParaRPr lang="en-US" dirty="0"/>
        </a:p>
      </dgm:t>
    </dgm:pt>
    <dgm:pt modelId="{01781363-274A-4AE4-925F-AA8CB3241879}" type="parTrans" cxnId="{8102D2EE-C1EF-4984-8B51-E27B24B6FB80}">
      <dgm:prSet/>
      <dgm:spPr/>
      <dgm:t>
        <a:bodyPr/>
        <a:lstStyle/>
        <a:p>
          <a:endParaRPr lang="en-US"/>
        </a:p>
      </dgm:t>
    </dgm:pt>
    <dgm:pt modelId="{3742F7B4-6730-4CD7-B286-2B057B9DF9CD}" type="sibTrans" cxnId="{8102D2EE-C1EF-4984-8B51-E27B24B6FB80}">
      <dgm:prSet/>
      <dgm:spPr/>
      <dgm:t>
        <a:bodyPr/>
        <a:lstStyle/>
        <a:p>
          <a:endParaRPr lang="en-US"/>
        </a:p>
      </dgm:t>
    </dgm:pt>
    <dgm:pt modelId="{10A23FDB-1DCA-459D-99C9-9EEAAFB00A34}">
      <dgm:prSet phldrT="[Text]"/>
      <dgm:spPr/>
      <dgm:t>
        <a:bodyPr/>
        <a:lstStyle/>
        <a:p>
          <a:r>
            <a:rPr lang="en-US">
              <a:cs typeface="Segoe UI Light"/>
            </a:rPr>
            <a:t>MVP</a:t>
          </a:r>
        </a:p>
      </dgm:t>
    </dgm:pt>
    <dgm:pt modelId="{003FD7A0-017B-449F-8B92-5BE0BB0FE2B9}" type="parTrans" cxnId="{3E63B21C-E79B-4874-85F6-A895B9D6078A}">
      <dgm:prSet/>
      <dgm:spPr/>
      <dgm:t>
        <a:bodyPr/>
        <a:lstStyle/>
        <a:p>
          <a:endParaRPr lang="en-US"/>
        </a:p>
      </dgm:t>
    </dgm:pt>
    <dgm:pt modelId="{9FFEDE11-509B-4D99-B7BF-56BE1314E46D}" type="sibTrans" cxnId="{3E63B21C-E79B-4874-85F6-A895B9D6078A}">
      <dgm:prSet/>
      <dgm:spPr/>
      <dgm:t>
        <a:bodyPr/>
        <a:lstStyle/>
        <a:p>
          <a:endParaRPr lang="en-US"/>
        </a:p>
      </dgm:t>
    </dgm:pt>
    <dgm:pt modelId="{61030079-EEAC-4C29-BCEB-D95B854E3CD4}">
      <dgm:prSet phldrT="[Text]"/>
      <dgm:spPr/>
      <dgm:t>
        <a:bodyPr/>
        <a:lstStyle/>
        <a:p>
          <a:r>
            <a:rPr lang="en-US">
              <a:cs typeface="Segoe UI Light"/>
            </a:rPr>
            <a:t>Independent/Head of Dev</a:t>
          </a:r>
        </a:p>
      </dgm:t>
    </dgm:pt>
    <dgm:pt modelId="{0E6ED066-1651-4D78-8762-39ABC17CD20E}" type="parTrans" cxnId="{CBC542E0-EFD6-4A0B-8BFB-8E141817DA08}">
      <dgm:prSet/>
      <dgm:spPr/>
      <dgm:t>
        <a:bodyPr/>
        <a:lstStyle/>
        <a:p>
          <a:endParaRPr lang="en-US"/>
        </a:p>
      </dgm:t>
    </dgm:pt>
    <dgm:pt modelId="{6589B981-AAE1-4EFF-A8A4-7AF89F255748}" type="sibTrans" cxnId="{CBC542E0-EFD6-4A0B-8BFB-8E141817DA08}">
      <dgm:prSet/>
      <dgm:spPr/>
      <dgm:t>
        <a:bodyPr/>
        <a:lstStyle/>
        <a:p>
          <a:endParaRPr lang="en-US"/>
        </a:p>
      </dgm:t>
    </dgm:pt>
    <dgm:pt modelId="{509D9078-643A-4B24-BB07-7B99F4DC763F}">
      <dgm:prSet phldrT="[Text]"/>
      <dgm:spPr/>
      <dgm:t>
        <a:bodyPr/>
        <a:lstStyle/>
        <a:p>
          <a:r>
            <a:rPr lang="en-US" dirty="0" smtClean="0"/>
            <a:t>Erwin van Hunen</a:t>
          </a:r>
          <a:endParaRPr lang="en-US" dirty="0"/>
        </a:p>
      </dgm:t>
    </dgm:pt>
    <dgm:pt modelId="{45233F33-FDA9-4B1E-9E97-1E1D1D6D10A4}" type="parTrans" cxnId="{71B0DBEF-8B0C-4C2B-B4FF-93CFDCFAB25F}">
      <dgm:prSet/>
      <dgm:spPr/>
      <dgm:t>
        <a:bodyPr/>
        <a:lstStyle/>
        <a:p>
          <a:endParaRPr lang="en-US"/>
        </a:p>
      </dgm:t>
    </dgm:pt>
    <dgm:pt modelId="{638CC149-02D3-4DD0-B8D5-BBF50C3FB5C0}" type="sibTrans" cxnId="{71B0DBEF-8B0C-4C2B-B4FF-93CFDCFAB25F}">
      <dgm:prSet/>
      <dgm:spPr/>
      <dgm:t>
        <a:bodyPr/>
        <a:lstStyle/>
        <a:p>
          <a:endParaRPr lang="en-US"/>
        </a:p>
      </dgm:t>
    </dgm:pt>
    <dgm:pt modelId="{CC80CED0-5EBE-4BF4-96DB-4F48C8D9E23D}">
      <dgm:prSet phldrT="[Text]"/>
      <dgm:spPr/>
      <dgm:t>
        <a:bodyPr/>
        <a:lstStyle/>
        <a:p>
          <a:r>
            <a:rPr lang="en-US" dirty="0" smtClean="0"/>
            <a:t>MVP, MCM</a:t>
          </a:r>
          <a:endParaRPr lang="en-US" dirty="0"/>
        </a:p>
      </dgm:t>
    </dgm:pt>
    <dgm:pt modelId="{E3B4D331-13AE-4DE2-ACAE-DD0BF702B85D}" type="parTrans" cxnId="{1E695BAB-E726-404D-8446-70EB8F394CAE}">
      <dgm:prSet/>
      <dgm:spPr/>
      <dgm:t>
        <a:bodyPr/>
        <a:lstStyle/>
        <a:p>
          <a:endParaRPr lang="en-US"/>
        </a:p>
      </dgm:t>
    </dgm:pt>
    <dgm:pt modelId="{86803D1A-4E31-45A0-ACE1-E6F9986C6C0A}" type="sibTrans" cxnId="{1E695BAB-E726-404D-8446-70EB8F394CAE}">
      <dgm:prSet/>
      <dgm:spPr/>
      <dgm:t>
        <a:bodyPr/>
        <a:lstStyle/>
        <a:p>
          <a:endParaRPr lang="en-US"/>
        </a:p>
      </dgm:t>
    </dgm:pt>
    <dgm:pt modelId="{D500701E-1680-4492-BE91-ACEAD8073610}">
      <dgm:prSet phldrT="[Text]"/>
      <dgm:spPr/>
      <dgm:t>
        <a:bodyPr/>
        <a:lstStyle/>
        <a:p>
          <a:r>
            <a:rPr lang="en-US" dirty="0" err="1" smtClean="0"/>
            <a:t>Knowit</a:t>
          </a:r>
          <a:r>
            <a:rPr lang="en-US" dirty="0" smtClean="0"/>
            <a:t> AB</a:t>
          </a:r>
          <a:endParaRPr lang="en-US" dirty="0"/>
        </a:p>
      </dgm:t>
    </dgm:pt>
    <dgm:pt modelId="{3503CB6B-2BA7-44DA-AFDA-F5A6D2E91521}" type="parTrans" cxnId="{F061A52F-6C67-46E4-A8EC-D77E0F061268}">
      <dgm:prSet/>
      <dgm:spPr/>
      <dgm:t>
        <a:bodyPr/>
        <a:lstStyle/>
        <a:p>
          <a:endParaRPr lang="en-US"/>
        </a:p>
      </dgm:t>
    </dgm:pt>
    <dgm:pt modelId="{F0A0BD88-80AE-44A9-894F-86E928000A4F}" type="sibTrans" cxnId="{F061A52F-6C67-46E4-A8EC-D77E0F061268}">
      <dgm:prSet/>
      <dgm:spPr/>
      <dgm:t>
        <a:bodyPr/>
        <a:lstStyle/>
        <a:p>
          <a:endParaRPr lang="en-US"/>
        </a:p>
      </dgm:t>
    </dgm:pt>
    <dgm:pt modelId="{7437F790-68F6-4692-ADE3-CB4134AB6E4A}">
      <dgm:prSet phldrT="[Text]"/>
      <dgm:spPr/>
      <dgm:t>
        <a:bodyPr/>
        <a:lstStyle/>
        <a:p>
          <a:r>
            <a:rPr lang="en-US" dirty="0" smtClean="0"/>
            <a:t>BlueMetal Architects</a:t>
          </a:r>
          <a:endParaRPr lang="en-US" dirty="0"/>
        </a:p>
      </dgm:t>
    </dgm:pt>
    <dgm:pt modelId="{1D7EF48D-4258-4092-8419-59F3807B9C1C}" type="sibTrans" cxnId="{76FE396B-271E-4D41-8ED4-690040EE39EC}">
      <dgm:prSet/>
      <dgm:spPr/>
      <dgm:t>
        <a:bodyPr/>
        <a:lstStyle/>
        <a:p>
          <a:endParaRPr lang="en-US"/>
        </a:p>
      </dgm:t>
    </dgm:pt>
    <dgm:pt modelId="{153B438E-8540-4A2F-AEB7-C1AFEA3EEE8F}" type="parTrans" cxnId="{76FE396B-271E-4D41-8ED4-690040EE39EC}">
      <dgm:prSet/>
      <dgm:spPr/>
      <dgm:t>
        <a:bodyPr/>
        <a:lstStyle/>
        <a:p>
          <a:endParaRPr lang="en-US"/>
        </a:p>
      </dgm:t>
    </dgm:pt>
    <dgm:pt modelId="{E59F2834-7155-4663-B82D-DB00FF2E2DCE}" type="pres">
      <dgm:prSet presAssocID="{089A4EC5-94C3-4A7F-8982-72ABD0B84703}" presName="linear" presStyleCnt="0">
        <dgm:presLayoutVars>
          <dgm:dir/>
          <dgm:resizeHandles val="exact"/>
        </dgm:presLayoutVars>
      </dgm:prSet>
      <dgm:spPr/>
      <dgm:t>
        <a:bodyPr/>
        <a:lstStyle/>
        <a:p>
          <a:endParaRPr lang="en-US"/>
        </a:p>
      </dgm:t>
    </dgm:pt>
    <dgm:pt modelId="{AE8F4384-709B-4E27-B79F-FE0C75CE6165}" type="pres">
      <dgm:prSet presAssocID="{04630024-756C-443C-9707-2D83FA0AE216}" presName="comp" presStyleCnt="0"/>
      <dgm:spPr/>
      <dgm:t>
        <a:bodyPr/>
        <a:lstStyle/>
        <a:p>
          <a:endParaRPr lang="en-US"/>
        </a:p>
      </dgm:t>
    </dgm:pt>
    <dgm:pt modelId="{89444128-B966-4BA2-AD34-54975618E436}" type="pres">
      <dgm:prSet presAssocID="{04630024-756C-443C-9707-2D83FA0AE216}" presName="box" presStyleLbl="node1" presStyleIdx="0" presStyleCnt="3"/>
      <dgm:spPr>
        <a:prstGeom prst="rect">
          <a:avLst/>
        </a:prstGeom>
      </dgm:spPr>
      <dgm:t>
        <a:bodyPr/>
        <a:lstStyle/>
        <a:p>
          <a:endParaRPr lang="en-US"/>
        </a:p>
      </dgm:t>
    </dgm:pt>
    <dgm:pt modelId="{DB04B048-75C3-427F-8D4B-04E8DAC246E8}" type="pres">
      <dgm:prSet presAssocID="{04630024-756C-443C-9707-2D83FA0AE216}" presName="img" presStyleLbl="fgImgPlace1" presStyleIdx="0" presStyleCnt="3"/>
      <dgm:spPr>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3000" r="-13000"/>
          </a:stretch>
        </a:blipFill>
      </dgm:spPr>
      <dgm:t>
        <a:bodyPr/>
        <a:lstStyle/>
        <a:p>
          <a:endParaRPr lang="en-US"/>
        </a:p>
      </dgm:t>
    </dgm:pt>
    <dgm:pt modelId="{52E4B8AC-807D-4E0D-BAEF-C22FCAF568D2}" type="pres">
      <dgm:prSet presAssocID="{04630024-756C-443C-9707-2D83FA0AE216}" presName="text" presStyleLbl="node1" presStyleIdx="0" presStyleCnt="3">
        <dgm:presLayoutVars>
          <dgm:bulletEnabled val="1"/>
        </dgm:presLayoutVars>
      </dgm:prSet>
      <dgm:spPr>
        <a:prstGeom prst="rect">
          <a:avLst/>
        </a:prstGeom>
      </dgm:spPr>
      <dgm:t>
        <a:bodyPr/>
        <a:lstStyle/>
        <a:p>
          <a:endParaRPr lang="en-US"/>
        </a:p>
      </dgm:t>
    </dgm:pt>
    <dgm:pt modelId="{4DA17E2F-0288-46F0-9FAD-CBF6FA0393D2}" type="pres">
      <dgm:prSet presAssocID="{6261E6B9-972E-46A9-BF7A-1CB0DAFB048A}" presName="spacer" presStyleCnt="0"/>
      <dgm:spPr/>
      <dgm:t>
        <a:bodyPr/>
        <a:lstStyle/>
        <a:p>
          <a:endParaRPr lang="en-US"/>
        </a:p>
      </dgm:t>
    </dgm:pt>
    <dgm:pt modelId="{C6427428-308A-4C3C-A571-AA9AC5D22C31}" type="pres">
      <dgm:prSet presAssocID="{F1A5150B-2165-4319-8BFA-D4B3C40A933C}" presName="comp" presStyleCnt="0"/>
      <dgm:spPr/>
      <dgm:t>
        <a:bodyPr/>
        <a:lstStyle/>
        <a:p>
          <a:endParaRPr lang="en-US"/>
        </a:p>
      </dgm:t>
    </dgm:pt>
    <dgm:pt modelId="{DEF301F0-607A-4F74-B588-7D892DB1C6C1}" type="pres">
      <dgm:prSet presAssocID="{F1A5150B-2165-4319-8BFA-D4B3C40A933C}" presName="box" presStyleLbl="node1" presStyleIdx="1" presStyleCnt="3"/>
      <dgm:spPr>
        <a:prstGeom prst="rect">
          <a:avLst/>
        </a:prstGeom>
      </dgm:spPr>
      <dgm:t>
        <a:bodyPr/>
        <a:lstStyle/>
        <a:p>
          <a:endParaRPr lang="en-US"/>
        </a:p>
      </dgm:t>
    </dgm:pt>
    <dgm:pt modelId="{9BD766A7-D603-405B-8EC7-CDAF04766C96}" type="pres">
      <dgm:prSet presAssocID="{F1A5150B-2165-4319-8BFA-D4B3C40A933C}" presName="img" presStyleLbl="fgImgPlace1" presStyleIdx="1" presStyleCnt="3"/>
      <dgm:spPr>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5000" b="-25000"/>
          </a:stretch>
        </a:blipFill>
      </dgm:spPr>
      <dgm:t>
        <a:bodyPr/>
        <a:lstStyle/>
        <a:p>
          <a:endParaRPr lang="en-US"/>
        </a:p>
      </dgm:t>
    </dgm:pt>
    <dgm:pt modelId="{F6E0EB4F-8F1E-4FD3-8CE0-F4A7461DD14D}" type="pres">
      <dgm:prSet presAssocID="{F1A5150B-2165-4319-8BFA-D4B3C40A933C}" presName="text" presStyleLbl="node1" presStyleIdx="1" presStyleCnt="3">
        <dgm:presLayoutVars>
          <dgm:bulletEnabled val="1"/>
        </dgm:presLayoutVars>
      </dgm:prSet>
      <dgm:spPr/>
      <dgm:t>
        <a:bodyPr/>
        <a:lstStyle/>
        <a:p>
          <a:endParaRPr lang="en-US"/>
        </a:p>
      </dgm:t>
    </dgm:pt>
    <dgm:pt modelId="{99C1CD1F-AFB6-4483-B549-54AB68174510}" type="pres">
      <dgm:prSet presAssocID="{3742F7B4-6730-4CD7-B286-2B057B9DF9CD}" presName="spacer" presStyleCnt="0"/>
      <dgm:spPr/>
      <dgm:t>
        <a:bodyPr/>
        <a:lstStyle/>
        <a:p>
          <a:endParaRPr lang="en-US"/>
        </a:p>
      </dgm:t>
    </dgm:pt>
    <dgm:pt modelId="{CD572D8A-EB20-4920-AC68-48668C3C5B81}" type="pres">
      <dgm:prSet presAssocID="{509D9078-643A-4B24-BB07-7B99F4DC763F}" presName="comp" presStyleCnt="0"/>
      <dgm:spPr/>
      <dgm:t>
        <a:bodyPr/>
        <a:lstStyle/>
        <a:p>
          <a:endParaRPr lang="en-US"/>
        </a:p>
      </dgm:t>
    </dgm:pt>
    <dgm:pt modelId="{882C3BB4-AC54-4BC9-BC6D-CD84B0F33522}" type="pres">
      <dgm:prSet presAssocID="{509D9078-643A-4B24-BB07-7B99F4DC763F}" presName="box" presStyleLbl="node1" presStyleIdx="2" presStyleCnt="3"/>
      <dgm:spPr>
        <a:prstGeom prst="rect">
          <a:avLst/>
        </a:prstGeom>
      </dgm:spPr>
      <dgm:t>
        <a:bodyPr/>
        <a:lstStyle/>
        <a:p>
          <a:endParaRPr lang="en-US"/>
        </a:p>
      </dgm:t>
    </dgm:pt>
    <dgm:pt modelId="{C72116A6-E356-4973-88E3-8E2C10E4F2E0}" type="pres">
      <dgm:prSet presAssocID="{509D9078-643A-4B24-BB07-7B99F4DC763F}" presName="img" presStyleLbl="fgImgPlace1" presStyleIdx="2" presStyleCnt="3"/>
      <dgm:spPr>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1000" r="-21000"/>
          </a:stretch>
        </a:blipFill>
      </dgm:spPr>
      <dgm:t>
        <a:bodyPr/>
        <a:lstStyle/>
        <a:p>
          <a:endParaRPr lang="en-US"/>
        </a:p>
      </dgm:t>
    </dgm:pt>
    <dgm:pt modelId="{785D562A-CF0E-4E74-A466-1603D458A95A}" type="pres">
      <dgm:prSet presAssocID="{509D9078-643A-4B24-BB07-7B99F4DC763F}" presName="text" presStyleLbl="node1" presStyleIdx="2" presStyleCnt="3">
        <dgm:presLayoutVars>
          <dgm:bulletEnabled val="1"/>
        </dgm:presLayoutVars>
      </dgm:prSet>
      <dgm:spPr/>
      <dgm:t>
        <a:bodyPr/>
        <a:lstStyle/>
        <a:p>
          <a:endParaRPr lang="en-US"/>
        </a:p>
      </dgm:t>
    </dgm:pt>
  </dgm:ptLst>
  <dgm:cxnLst>
    <dgm:cxn modelId="{3E63B21C-E79B-4874-85F6-A895B9D6078A}" srcId="{F1A5150B-2165-4319-8BFA-D4B3C40A933C}" destId="{10A23FDB-1DCA-459D-99C9-9EEAAFB00A34}" srcOrd="0" destOrd="0" parTransId="{003FD7A0-017B-449F-8B92-5BE0BB0FE2B9}" sibTransId="{9FFEDE11-509B-4D99-B7BF-56BE1314E46D}"/>
    <dgm:cxn modelId="{8865DC0B-DD8B-49BF-B888-6A5990836AE0}" type="presOf" srcId="{F1A5150B-2165-4319-8BFA-D4B3C40A933C}" destId="{DEF301F0-607A-4F74-B588-7D892DB1C6C1}" srcOrd="0" destOrd="0" presId="urn:microsoft.com/office/officeart/2005/8/layout/vList4"/>
    <dgm:cxn modelId="{D95B7D27-E995-46D5-BE32-12FE0CF50277}" type="presOf" srcId="{509D9078-643A-4B24-BB07-7B99F4DC763F}" destId="{882C3BB4-AC54-4BC9-BC6D-CD84B0F33522}" srcOrd="0" destOrd="0" presId="urn:microsoft.com/office/officeart/2005/8/layout/vList4"/>
    <dgm:cxn modelId="{835D2FDC-CEA3-4066-BBA7-3146AF21DE8C}" srcId="{04630024-756C-443C-9707-2D83FA0AE216}" destId="{72661171-0A90-47EA-BAC6-28CF3FF7A0B6}" srcOrd="0" destOrd="0" parTransId="{E84D2257-508F-4014-A951-537EE256D206}" sibTransId="{F5441358-B1DC-477D-BD40-855E479B61D6}"/>
    <dgm:cxn modelId="{F5D2A37C-864C-4D34-B1AF-FFB2792B75F8}" type="presOf" srcId="{7437F790-68F6-4692-ADE3-CB4134AB6E4A}" destId="{52E4B8AC-807D-4E0D-BAEF-C22FCAF568D2}" srcOrd="1" destOrd="2" presId="urn:microsoft.com/office/officeart/2005/8/layout/vList4"/>
    <dgm:cxn modelId="{B24D3344-8E79-4EEC-9CFB-C0464108C3F0}" type="presOf" srcId="{10A23FDB-1DCA-459D-99C9-9EEAAFB00A34}" destId="{F6E0EB4F-8F1E-4FD3-8CE0-F4A7461DD14D}" srcOrd="1" destOrd="1" presId="urn:microsoft.com/office/officeart/2005/8/layout/vList4"/>
    <dgm:cxn modelId="{7EF15408-96D0-4B93-BC65-9EC80189ED2E}" type="presOf" srcId="{61030079-EEAC-4C29-BCEB-D95B854E3CD4}" destId="{DEF301F0-607A-4F74-B588-7D892DB1C6C1}" srcOrd="0" destOrd="2" presId="urn:microsoft.com/office/officeart/2005/8/layout/vList4"/>
    <dgm:cxn modelId="{3BCE7EAB-DC3A-40CE-942A-374F98E82A9C}" type="presOf" srcId="{509D9078-643A-4B24-BB07-7B99F4DC763F}" destId="{785D562A-CF0E-4E74-A466-1603D458A95A}" srcOrd="1" destOrd="0" presId="urn:microsoft.com/office/officeart/2005/8/layout/vList4"/>
    <dgm:cxn modelId="{483AAE12-D04B-448E-93AE-A5544F9707AD}" type="presOf" srcId="{61030079-EEAC-4C29-BCEB-D95B854E3CD4}" destId="{F6E0EB4F-8F1E-4FD3-8CE0-F4A7461DD14D}" srcOrd="1" destOrd="2" presId="urn:microsoft.com/office/officeart/2005/8/layout/vList4"/>
    <dgm:cxn modelId="{E916E73B-280D-41D0-9FA3-946BF3047C8A}" type="presOf" srcId="{72661171-0A90-47EA-BAC6-28CF3FF7A0B6}" destId="{52E4B8AC-807D-4E0D-BAEF-C22FCAF568D2}" srcOrd="1" destOrd="1" presId="urn:microsoft.com/office/officeart/2005/8/layout/vList4"/>
    <dgm:cxn modelId="{22D3AF33-9078-4C97-BC17-F4EDBD75AC12}" type="presOf" srcId="{04630024-756C-443C-9707-2D83FA0AE216}" destId="{52E4B8AC-807D-4E0D-BAEF-C22FCAF568D2}" srcOrd="1" destOrd="0" presId="urn:microsoft.com/office/officeart/2005/8/layout/vList4"/>
    <dgm:cxn modelId="{21A3AF41-9201-4476-9943-350A5F289B86}" type="presOf" srcId="{D500701E-1680-4492-BE91-ACEAD8073610}" destId="{882C3BB4-AC54-4BC9-BC6D-CD84B0F33522}" srcOrd="0" destOrd="2" presId="urn:microsoft.com/office/officeart/2005/8/layout/vList4"/>
    <dgm:cxn modelId="{450359DC-EB50-4236-8EEB-1EA06ACE9118}" type="presOf" srcId="{CC80CED0-5EBE-4BF4-96DB-4F48C8D9E23D}" destId="{785D562A-CF0E-4E74-A466-1603D458A95A}" srcOrd="1" destOrd="1" presId="urn:microsoft.com/office/officeart/2005/8/layout/vList4"/>
    <dgm:cxn modelId="{86976481-2AB2-4107-8694-CC7CEBD9DAFF}" srcId="{089A4EC5-94C3-4A7F-8982-72ABD0B84703}" destId="{04630024-756C-443C-9707-2D83FA0AE216}" srcOrd="0" destOrd="0" parTransId="{90962E52-C04C-45E5-8C1B-59C53695D37A}" sibTransId="{6261E6B9-972E-46A9-BF7A-1CB0DAFB048A}"/>
    <dgm:cxn modelId="{76FE396B-271E-4D41-8ED4-690040EE39EC}" srcId="{04630024-756C-443C-9707-2D83FA0AE216}" destId="{7437F790-68F6-4692-ADE3-CB4134AB6E4A}" srcOrd="1" destOrd="0" parTransId="{153B438E-8540-4A2F-AEB7-C1AFEA3EEE8F}" sibTransId="{1D7EF48D-4258-4092-8419-59F3807B9C1C}"/>
    <dgm:cxn modelId="{DB131FD7-1C3D-4081-AF66-60FE5ECD26E6}" type="presOf" srcId="{CC80CED0-5EBE-4BF4-96DB-4F48C8D9E23D}" destId="{882C3BB4-AC54-4BC9-BC6D-CD84B0F33522}" srcOrd="0" destOrd="1" presId="urn:microsoft.com/office/officeart/2005/8/layout/vList4"/>
    <dgm:cxn modelId="{D5197CC9-C37A-42DA-9A1C-2DAD5C12C182}" type="presOf" srcId="{04630024-756C-443C-9707-2D83FA0AE216}" destId="{89444128-B966-4BA2-AD34-54975618E436}" srcOrd="0" destOrd="0" presId="urn:microsoft.com/office/officeart/2005/8/layout/vList4"/>
    <dgm:cxn modelId="{0BD7B789-37C8-47A2-8545-E846BDBF5C88}" type="presOf" srcId="{F1A5150B-2165-4319-8BFA-D4B3C40A933C}" destId="{F6E0EB4F-8F1E-4FD3-8CE0-F4A7461DD14D}" srcOrd="1" destOrd="0" presId="urn:microsoft.com/office/officeart/2005/8/layout/vList4"/>
    <dgm:cxn modelId="{BB9EA2B8-82FF-47FD-AE80-56511C51E350}" type="presOf" srcId="{D500701E-1680-4492-BE91-ACEAD8073610}" destId="{785D562A-CF0E-4E74-A466-1603D458A95A}" srcOrd="1" destOrd="2" presId="urn:microsoft.com/office/officeart/2005/8/layout/vList4"/>
    <dgm:cxn modelId="{CBC542E0-EFD6-4A0B-8BFB-8E141817DA08}" srcId="{F1A5150B-2165-4319-8BFA-D4B3C40A933C}" destId="{61030079-EEAC-4C29-BCEB-D95B854E3CD4}" srcOrd="1" destOrd="0" parTransId="{0E6ED066-1651-4D78-8762-39ABC17CD20E}" sibTransId="{6589B981-AAE1-4EFF-A8A4-7AF89F255748}"/>
    <dgm:cxn modelId="{A97856AC-462F-4875-BAB1-597AD78AB2F7}" type="presOf" srcId="{7437F790-68F6-4692-ADE3-CB4134AB6E4A}" destId="{89444128-B966-4BA2-AD34-54975618E436}" srcOrd="0" destOrd="2" presId="urn:microsoft.com/office/officeart/2005/8/layout/vList4"/>
    <dgm:cxn modelId="{86582431-638C-4CE2-A2DC-8AC0C7D7B788}" type="presOf" srcId="{089A4EC5-94C3-4A7F-8982-72ABD0B84703}" destId="{E59F2834-7155-4663-B82D-DB00FF2E2DCE}" srcOrd="0" destOrd="0" presId="urn:microsoft.com/office/officeart/2005/8/layout/vList4"/>
    <dgm:cxn modelId="{71B0DBEF-8B0C-4C2B-B4FF-93CFDCFAB25F}" srcId="{089A4EC5-94C3-4A7F-8982-72ABD0B84703}" destId="{509D9078-643A-4B24-BB07-7B99F4DC763F}" srcOrd="2" destOrd="0" parTransId="{45233F33-FDA9-4B1E-9E97-1E1D1D6D10A4}" sibTransId="{638CC149-02D3-4DD0-B8D5-BBF50C3FB5C0}"/>
    <dgm:cxn modelId="{F061A52F-6C67-46E4-A8EC-D77E0F061268}" srcId="{509D9078-643A-4B24-BB07-7B99F4DC763F}" destId="{D500701E-1680-4492-BE91-ACEAD8073610}" srcOrd="1" destOrd="0" parTransId="{3503CB6B-2BA7-44DA-AFDA-F5A6D2E91521}" sibTransId="{F0A0BD88-80AE-44A9-894F-86E928000A4F}"/>
    <dgm:cxn modelId="{496C8873-35D0-4260-802F-60403E6538E0}" type="presOf" srcId="{10A23FDB-1DCA-459D-99C9-9EEAAFB00A34}" destId="{DEF301F0-607A-4F74-B588-7D892DB1C6C1}" srcOrd="0" destOrd="1" presId="urn:microsoft.com/office/officeart/2005/8/layout/vList4"/>
    <dgm:cxn modelId="{1E695BAB-E726-404D-8446-70EB8F394CAE}" srcId="{509D9078-643A-4B24-BB07-7B99F4DC763F}" destId="{CC80CED0-5EBE-4BF4-96DB-4F48C8D9E23D}" srcOrd="0" destOrd="0" parTransId="{E3B4D331-13AE-4DE2-ACAE-DD0BF702B85D}" sibTransId="{86803D1A-4E31-45A0-ACE1-E6F9986C6C0A}"/>
    <dgm:cxn modelId="{8102D2EE-C1EF-4984-8B51-E27B24B6FB80}" srcId="{089A4EC5-94C3-4A7F-8982-72ABD0B84703}" destId="{F1A5150B-2165-4319-8BFA-D4B3C40A933C}" srcOrd="1" destOrd="0" parTransId="{01781363-274A-4AE4-925F-AA8CB3241879}" sibTransId="{3742F7B4-6730-4CD7-B286-2B057B9DF9CD}"/>
    <dgm:cxn modelId="{A20B28AA-2260-4A61-8114-3F22C892EA1C}" type="presOf" srcId="{72661171-0A90-47EA-BAC6-28CF3FF7A0B6}" destId="{89444128-B966-4BA2-AD34-54975618E436}" srcOrd="0" destOrd="1" presId="urn:microsoft.com/office/officeart/2005/8/layout/vList4"/>
    <dgm:cxn modelId="{10529928-9CCB-46E2-86B5-901898F1DB6F}" type="presParOf" srcId="{E59F2834-7155-4663-B82D-DB00FF2E2DCE}" destId="{AE8F4384-709B-4E27-B79F-FE0C75CE6165}" srcOrd="0" destOrd="0" presId="urn:microsoft.com/office/officeart/2005/8/layout/vList4"/>
    <dgm:cxn modelId="{863728A0-1600-4887-9ECA-50C2B186225E}" type="presParOf" srcId="{AE8F4384-709B-4E27-B79F-FE0C75CE6165}" destId="{89444128-B966-4BA2-AD34-54975618E436}" srcOrd="0" destOrd="0" presId="urn:microsoft.com/office/officeart/2005/8/layout/vList4"/>
    <dgm:cxn modelId="{287923E0-D0DB-4F83-839E-88AEC2057654}" type="presParOf" srcId="{AE8F4384-709B-4E27-B79F-FE0C75CE6165}" destId="{DB04B048-75C3-427F-8D4B-04E8DAC246E8}" srcOrd="1" destOrd="0" presId="urn:microsoft.com/office/officeart/2005/8/layout/vList4"/>
    <dgm:cxn modelId="{42A45D51-6A1C-435C-8271-E53E8077C2E8}" type="presParOf" srcId="{AE8F4384-709B-4E27-B79F-FE0C75CE6165}" destId="{52E4B8AC-807D-4E0D-BAEF-C22FCAF568D2}" srcOrd="2" destOrd="0" presId="urn:microsoft.com/office/officeart/2005/8/layout/vList4"/>
    <dgm:cxn modelId="{6A9F0A5F-3D9E-4B54-B08A-663B0D36F192}" type="presParOf" srcId="{E59F2834-7155-4663-B82D-DB00FF2E2DCE}" destId="{4DA17E2F-0288-46F0-9FAD-CBF6FA0393D2}" srcOrd="1" destOrd="0" presId="urn:microsoft.com/office/officeart/2005/8/layout/vList4"/>
    <dgm:cxn modelId="{EB17D71B-F925-46C9-9065-39490E4C20D6}" type="presParOf" srcId="{E59F2834-7155-4663-B82D-DB00FF2E2DCE}" destId="{C6427428-308A-4C3C-A571-AA9AC5D22C31}" srcOrd="2" destOrd="0" presId="urn:microsoft.com/office/officeart/2005/8/layout/vList4"/>
    <dgm:cxn modelId="{940B3266-AFE0-4D80-8941-08AF5DD29D69}" type="presParOf" srcId="{C6427428-308A-4C3C-A571-AA9AC5D22C31}" destId="{DEF301F0-607A-4F74-B588-7D892DB1C6C1}" srcOrd="0" destOrd="0" presId="urn:microsoft.com/office/officeart/2005/8/layout/vList4"/>
    <dgm:cxn modelId="{1AD43793-09CC-4FF8-98CB-B2A18F48F2B8}" type="presParOf" srcId="{C6427428-308A-4C3C-A571-AA9AC5D22C31}" destId="{9BD766A7-D603-405B-8EC7-CDAF04766C96}" srcOrd="1" destOrd="0" presId="urn:microsoft.com/office/officeart/2005/8/layout/vList4"/>
    <dgm:cxn modelId="{F81E7655-33BE-4B73-A6B6-2227DC46B102}" type="presParOf" srcId="{C6427428-308A-4C3C-A571-AA9AC5D22C31}" destId="{F6E0EB4F-8F1E-4FD3-8CE0-F4A7461DD14D}" srcOrd="2" destOrd="0" presId="urn:microsoft.com/office/officeart/2005/8/layout/vList4"/>
    <dgm:cxn modelId="{4D1BFEE1-CFA7-40A9-A239-79E3D0D27444}" type="presParOf" srcId="{E59F2834-7155-4663-B82D-DB00FF2E2DCE}" destId="{99C1CD1F-AFB6-4483-B549-54AB68174510}" srcOrd="3" destOrd="0" presId="urn:microsoft.com/office/officeart/2005/8/layout/vList4"/>
    <dgm:cxn modelId="{9DF43002-CB76-4372-97DF-AD0A42EFC023}" type="presParOf" srcId="{E59F2834-7155-4663-B82D-DB00FF2E2DCE}" destId="{CD572D8A-EB20-4920-AC68-48668C3C5B81}" srcOrd="4" destOrd="0" presId="urn:microsoft.com/office/officeart/2005/8/layout/vList4"/>
    <dgm:cxn modelId="{C4FDA54A-B1A8-4287-BB30-4DD8710300DF}" type="presParOf" srcId="{CD572D8A-EB20-4920-AC68-48668C3C5B81}" destId="{882C3BB4-AC54-4BC9-BC6D-CD84B0F33522}" srcOrd="0" destOrd="0" presId="urn:microsoft.com/office/officeart/2005/8/layout/vList4"/>
    <dgm:cxn modelId="{F3A3DAB3-A2CD-48AF-9C72-055F12C17D70}" type="presParOf" srcId="{CD572D8A-EB20-4920-AC68-48668C3C5B81}" destId="{C72116A6-E356-4973-88E3-8E2C10E4F2E0}" srcOrd="1" destOrd="0" presId="urn:microsoft.com/office/officeart/2005/8/layout/vList4"/>
    <dgm:cxn modelId="{3969E1AF-B4D3-4521-9111-20EA2F932763}" type="presParOf" srcId="{CD572D8A-EB20-4920-AC68-48668C3C5B81}" destId="{785D562A-CF0E-4E74-A466-1603D458A95A}"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89A4EC5-94C3-4A7F-8982-72ABD0B84703}" type="doc">
      <dgm:prSet loTypeId="urn:microsoft.com/office/officeart/2005/8/layout/vList4" loCatId="list" qsTypeId="urn:microsoft.com/office/officeart/2005/8/quickstyle/simple4" qsCatId="simple" csTypeId="urn:microsoft.com/office/officeart/2005/8/colors/accent1_2" csCatId="accent1" phldr="1"/>
      <dgm:spPr/>
      <dgm:t>
        <a:bodyPr/>
        <a:lstStyle/>
        <a:p>
          <a:endParaRPr lang="en-US"/>
        </a:p>
      </dgm:t>
    </dgm:pt>
    <dgm:pt modelId="{04630024-756C-443C-9707-2D83FA0AE216}">
      <dgm:prSet phldrT="[Text]"/>
      <dgm:spPr/>
      <dgm:t>
        <a:bodyPr/>
        <a:lstStyle/>
        <a:p>
          <a:r>
            <a:rPr lang="en-US" dirty="0" smtClean="0"/>
            <a:t>Frank Marasco</a:t>
          </a:r>
          <a:endParaRPr lang="en-US" dirty="0"/>
        </a:p>
      </dgm:t>
    </dgm:pt>
    <dgm:pt modelId="{90962E52-C04C-45E5-8C1B-59C53695D37A}" type="parTrans" cxnId="{86976481-2AB2-4107-8694-CC7CEBD9DAFF}">
      <dgm:prSet/>
      <dgm:spPr/>
      <dgm:t>
        <a:bodyPr/>
        <a:lstStyle/>
        <a:p>
          <a:endParaRPr lang="en-US"/>
        </a:p>
      </dgm:t>
    </dgm:pt>
    <dgm:pt modelId="{6261E6B9-972E-46A9-BF7A-1CB0DAFB048A}" type="sibTrans" cxnId="{86976481-2AB2-4107-8694-CC7CEBD9DAFF}">
      <dgm:prSet/>
      <dgm:spPr/>
      <dgm:t>
        <a:bodyPr/>
        <a:lstStyle/>
        <a:p>
          <a:endParaRPr lang="en-US"/>
        </a:p>
      </dgm:t>
    </dgm:pt>
    <dgm:pt modelId="{72661171-0A90-47EA-BAC6-28CF3FF7A0B6}">
      <dgm:prSet phldrT="[Text]"/>
      <dgm:spPr/>
      <dgm:t>
        <a:bodyPr/>
        <a:lstStyle/>
        <a:p>
          <a:r>
            <a:rPr lang="en-US" dirty="0" smtClean="0"/>
            <a:t>Principal Consultant</a:t>
          </a:r>
          <a:endParaRPr lang="en-US" dirty="0"/>
        </a:p>
      </dgm:t>
    </dgm:pt>
    <dgm:pt modelId="{E84D2257-508F-4014-A951-537EE256D206}" type="parTrans" cxnId="{835D2FDC-CEA3-4066-BBA7-3146AF21DE8C}">
      <dgm:prSet/>
      <dgm:spPr/>
      <dgm:t>
        <a:bodyPr/>
        <a:lstStyle/>
        <a:p>
          <a:endParaRPr lang="en-US"/>
        </a:p>
      </dgm:t>
    </dgm:pt>
    <dgm:pt modelId="{F5441358-B1DC-477D-BD40-855E479B61D6}" type="sibTrans" cxnId="{835D2FDC-CEA3-4066-BBA7-3146AF21DE8C}">
      <dgm:prSet/>
      <dgm:spPr/>
      <dgm:t>
        <a:bodyPr/>
        <a:lstStyle/>
        <a:p>
          <a:endParaRPr lang="en-US"/>
        </a:p>
      </dgm:t>
    </dgm:pt>
    <dgm:pt modelId="{F1A5150B-2165-4319-8BFA-D4B3C40A933C}">
      <dgm:prSet phldrT="[Text]"/>
      <dgm:spPr/>
      <dgm:t>
        <a:bodyPr/>
        <a:lstStyle/>
        <a:p>
          <a:r>
            <a:rPr lang="en-US" dirty="0" smtClean="0"/>
            <a:t>Vesa Juvonen</a:t>
          </a:r>
          <a:endParaRPr lang="en-US" dirty="0"/>
        </a:p>
      </dgm:t>
    </dgm:pt>
    <dgm:pt modelId="{01781363-274A-4AE4-925F-AA8CB3241879}" type="parTrans" cxnId="{8102D2EE-C1EF-4984-8B51-E27B24B6FB80}">
      <dgm:prSet/>
      <dgm:spPr/>
      <dgm:t>
        <a:bodyPr/>
        <a:lstStyle/>
        <a:p>
          <a:endParaRPr lang="en-US"/>
        </a:p>
      </dgm:t>
    </dgm:pt>
    <dgm:pt modelId="{3742F7B4-6730-4CD7-B286-2B057B9DF9CD}" type="sibTrans" cxnId="{8102D2EE-C1EF-4984-8B51-E27B24B6FB80}">
      <dgm:prSet/>
      <dgm:spPr/>
      <dgm:t>
        <a:bodyPr/>
        <a:lstStyle/>
        <a:p>
          <a:endParaRPr lang="en-US"/>
        </a:p>
      </dgm:t>
    </dgm:pt>
    <dgm:pt modelId="{10A23FDB-1DCA-459D-99C9-9EEAAFB00A34}">
      <dgm:prSet phldrT="[Text]"/>
      <dgm:spPr/>
      <dgm:t>
        <a:bodyPr/>
        <a:lstStyle/>
        <a:p>
          <a:r>
            <a:rPr lang="en-US" dirty="0" smtClean="0"/>
            <a:t>Senior Program Manager</a:t>
          </a:r>
          <a:endParaRPr lang="en-US" dirty="0"/>
        </a:p>
      </dgm:t>
    </dgm:pt>
    <dgm:pt modelId="{003FD7A0-017B-449F-8B92-5BE0BB0FE2B9}" type="parTrans" cxnId="{3E63B21C-E79B-4874-85F6-A895B9D6078A}">
      <dgm:prSet/>
      <dgm:spPr/>
      <dgm:t>
        <a:bodyPr/>
        <a:lstStyle/>
        <a:p>
          <a:endParaRPr lang="en-US"/>
        </a:p>
      </dgm:t>
    </dgm:pt>
    <dgm:pt modelId="{9FFEDE11-509B-4D99-B7BF-56BE1314E46D}" type="sibTrans" cxnId="{3E63B21C-E79B-4874-85F6-A895B9D6078A}">
      <dgm:prSet/>
      <dgm:spPr/>
      <dgm:t>
        <a:bodyPr/>
        <a:lstStyle/>
        <a:p>
          <a:endParaRPr lang="en-US"/>
        </a:p>
      </dgm:t>
    </dgm:pt>
    <dgm:pt modelId="{61030079-EEAC-4C29-BCEB-D95B854E3CD4}">
      <dgm:prSet phldrT="[Text]"/>
      <dgm:spPr/>
      <dgm:t>
        <a:bodyPr/>
        <a:lstStyle/>
        <a:p>
          <a:r>
            <a:rPr lang="en-US" dirty="0" smtClean="0"/>
            <a:t>Microsoft</a:t>
          </a:r>
          <a:endParaRPr lang="en-US" dirty="0"/>
        </a:p>
      </dgm:t>
    </dgm:pt>
    <dgm:pt modelId="{0E6ED066-1651-4D78-8762-39ABC17CD20E}" type="parTrans" cxnId="{CBC542E0-EFD6-4A0B-8BFB-8E141817DA08}">
      <dgm:prSet/>
      <dgm:spPr/>
      <dgm:t>
        <a:bodyPr/>
        <a:lstStyle/>
        <a:p>
          <a:endParaRPr lang="en-US"/>
        </a:p>
      </dgm:t>
    </dgm:pt>
    <dgm:pt modelId="{6589B981-AAE1-4EFF-A8A4-7AF89F255748}" type="sibTrans" cxnId="{CBC542E0-EFD6-4A0B-8BFB-8E141817DA08}">
      <dgm:prSet/>
      <dgm:spPr/>
      <dgm:t>
        <a:bodyPr/>
        <a:lstStyle/>
        <a:p>
          <a:endParaRPr lang="en-US"/>
        </a:p>
      </dgm:t>
    </dgm:pt>
    <dgm:pt modelId="{7437F790-68F6-4692-ADE3-CB4134AB6E4A}">
      <dgm:prSet phldrT="[Text]"/>
      <dgm:spPr/>
      <dgm:t>
        <a:bodyPr/>
        <a:lstStyle/>
        <a:p>
          <a:r>
            <a:rPr lang="en-US" dirty="0" smtClean="0"/>
            <a:t>Microsoft</a:t>
          </a:r>
          <a:endParaRPr lang="en-US" dirty="0"/>
        </a:p>
      </dgm:t>
    </dgm:pt>
    <dgm:pt modelId="{1D7EF48D-4258-4092-8419-59F3807B9C1C}" type="sibTrans" cxnId="{76FE396B-271E-4D41-8ED4-690040EE39EC}">
      <dgm:prSet/>
      <dgm:spPr/>
      <dgm:t>
        <a:bodyPr/>
        <a:lstStyle/>
        <a:p>
          <a:endParaRPr lang="en-US"/>
        </a:p>
      </dgm:t>
    </dgm:pt>
    <dgm:pt modelId="{153B438E-8540-4A2F-AEB7-C1AFEA3EEE8F}" type="parTrans" cxnId="{76FE396B-271E-4D41-8ED4-690040EE39EC}">
      <dgm:prSet/>
      <dgm:spPr/>
      <dgm:t>
        <a:bodyPr/>
        <a:lstStyle/>
        <a:p>
          <a:endParaRPr lang="en-US"/>
        </a:p>
      </dgm:t>
    </dgm:pt>
    <dgm:pt modelId="{E59F2834-7155-4663-B82D-DB00FF2E2DCE}" type="pres">
      <dgm:prSet presAssocID="{089A4EC5-94C3-4A7F-8982-72ABD0B84703}" presName="linear" presStyleCnt="0">
        <dgm:presLayoutVars>
          <dgm:dir/>
          <dgm:resizeHandles val="exact"/>
        </dgm:presLayoutVars>
      </dgm:prSet>
      <dgm:spPr/>
      <dgm:t>
        <a:bodyPr/>
        <a:lstStyle/>
        <a:p>
          <a:endParaRPr lang="en-US"/>
        </a:p>
      </dgm:t>
    </dgm:pt>
    <dgm:pt modelId="{AE8F4384-709B-4E27-B79F-FE0C75CE6165}" type="pres">
      <dgm:prSet presAssocID="{04630024-756C-443C-9707-2D83FA0AE216}" presName="comp" presStyleCnt="0"/>
      <dgm:spPr/>
      <dgm:t>
        <a:bodyPr/>
        <a:lstStyle/>
        <a:p>
          <a:endParaRPr lang="en-US"/>
        </a:p>
      </dgm:t>
    </dgm:pt>
    <dgm:pt modelId="{89444128-B966-4BA2-AD34-54975618E436}" type="pres">
      <dgm:prSet presAssocID="{04630024-756C-443C-9707-2D83FA0AE216}" presName="box" presStyleLbl="node1" presStyleIdx="0" presStyleCnt="2"/>
      <dgm:spPr>
        <a:prstGeom prst="rect">
          <a:avLst/>
        </a:prstGeom>
      </dgm:spPr>
      <dgm:t>
        <a:bodyPr/>
        <a:lstStyle/>
        <a:p>
          <a:endParaRPr lang="en-US"/>
        </a:p>
      </dgm:t>
    </dgm:pt>
    <dgm:pt modelId="{DB04B048-75C3-427F-8D4B-04E8DAC246E8}" type="pres">
      <dgm:prSet presAssocID="{04630024-756C-443C-9707-2D83FA0AE216}" presName="img" presStyleLbl="fgImgPlace1" presStyleIdx="0" presStyleCnt="2"/>
      <dgm:spPr>
        <a:prstGeom prst="rect">
          <a:avLst/>
        </a:prstGeom>
      </dgm:spPr>
      <dgm:t>
        <a:bodyPr/>
        <a:lstStyle/>
        <a:p>
          <a:endParaRPr lang="en-US"/>
        </a:p>
      </dgm:t>
    </dgm:pt>
    <dgm:pt modelId="{52E4B8AC-807D-4E0D-BAEF-C22FCAF568D2}" type="pres">
      <dgm:prSet presAssocID="{04630024-756C-443C-9707-2D83FA0AE216}" presName="text" presStyleLbl="node1" presStyleIdx="0" presStyleCnt="2">
        <dgm:presLayoutVars>
          <dgm:bulletEnabled val="1"/>
        </dgm:presLayoutVars>
      </dgm:prSet>
      <dgm:spPr/>
      <dgm:t>
        <a:bodyPr/>
        <a:lstStyle/>
        <a:p>
          <a:endParaRPr lang="en-US"/>
        </a:p>
      </dgm:t>
    </dgm:pt>
    <dgm:pt modelId="{4DA17E2F-0288-46F0-9FAD-CBF6FA0393D2}" type="pres">
      <dgm:prSet presAssocID="{6261E6B9-972E-46A9-BF7A-1CB0DAFB048A}" presName="spacer" presStyleCnt="0"/>
      <dgm:spPr/>
      <dgm:t>
        <a:bodyPr/>
        <a:lstStyle/>
        <a:p>
          <a:endParaRPr lang="en-US"/>
        </a:p>
      </dgm:t>
    </dgm:pt>
    <dgm:pt modelId="{C6427428-308A-4C3C-A571-AA9AC5D22C31}" type="pres">
      <dgm:prSet presAssocID="{F1A5150B-2165-4319-8BFA-D4B3C40A933C}" presName="comp" presStyleCnt="0"/>
      <dgm:spPr/>
      <dgm:t>
        <a:bodyPr/>
        <a:lstStyle/>
        <a:p>
          <a:endParaRPr lang="en-US"/>
        </a:p>
      </dgm:t>
    </dgm:pt>
    <dgm:pt modelId="{DEF301F0-607A-4F74-B588-7D892DB1C6C1}" type="pres">
      <dgm:prSet presAssocID="{F1A5150B-2165-4319-8BFA-D4B3C40A933C}" presName="box" presStyleLbl="node1" presStyleIdx="1" presStyleCnt="2" custLinFactNeighborX="16000" custLinFactNeighborY="-773"/>
      <dgm:spPr>
        <a:prstGeom prst="rect">
          <a:avLst/>
        </a:prstGeom>
      </dgm:spPr>
      <dgm:t>
        <a:bodyPr/>
        <a:lstStyle/>
        <a:p>
          <a:endParaRPr lang="en-US"/>
        </a:p>
      </dgm:t>
    </dgm:pt>
    <dgm:pt modelId="{9BD766A7-D603-405B-8EC7-CDAF04766C96}" type="pres">
      <dgm:prSet presAssocID="{F1A5150B-2165-4319-8BFA-D4B3C40A933C}" presName="img" presStyleLbl="fgImgPlace1" presStyleIdx="1" presStyleCnt="2"/>
      <dgm:spPr>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7000" r="-7000"/>
          </a:stretch>
        </a:blipFill>
      </dgm:spPr>
      <dgm:t>
        <a:bodyPr/>
        <a:lstStyle/>
        <a:p>
          <a:endParaRPr lang="en-US"/>
        </a:p>
      </dgm:t>
    </dgm:pt>
    <dgm:pt modelId="{F6E0EB4F-8F1E-4FD3-8CE0-F4A7461DD14D}" type="pres">
      <dgm:prSet presAssocID="{F1A5150B-2165-4319-8BFA-D4B3C40A933C}" presName="text" presStyleLbl="node1" presStyleIdx="1" presStyleCnt="2">
        <dgm:presLayoutVars>
          <dgm:bulletEnabled val="1"/>
        </dgm:presLayoutVars>
      </dgm:prSet>
      <dgm:spPr/>
      <dgm:t>
        <a:bodyPr/>
        <a:lstStyle/>
        <a:p>
          <a:endParaRPr lang="en-US"/>
        </a:p>
      </dgm:t>
    </dgm:pt>
  </dgm:ptLst>
  <dgm:cxnLst>
    <dgm:cxn modelId="{3E63B21C-E79B-4874-85F6-A895B9D6078A}" srcId="{F1A5150B-2165-4319-8BFA-D4B3C40A933C}" destId="{10A23FDB-1DCA-459D-99C9-9EEAAFB00A34}" srcOrd="0" destOrd="0" parTransId="{003FD7A0-017B-449F-8B92-5BE0BB0FE2B9}" sibTransId="{9FFEDE11-509B-4D99-B7BF-56BE1314E46D}"/>
    <dgm:cxn modelId="{D4F28EC8-4E2E-44C4-8211-C1E2FA541E1C}" type="presOf" srcId="{089A4EC5-94C3-4A7F-8982-72ABD0B84703}" destId="{E59F2834-7155-4663-B82D-DB00FF2E2DCE}" srcOrd="0" destOrd="0" presId="urn:microsoft.com/office/officeart/2005/8/layout/vList4"/>
    <dgm:cxn modelId="{835D2FDC-CEA3-4066-BBA7-3146AF21DE8C}" srcId="{04630024-756C-443C-9707-2D83FA0AE216}" destId="{72661171-0A90-47EA-BAC6-28CF3FF7A0B6}" srcOrd="0" destOrd="0" parTransId="{E84D2257-508F-4014-A951-537EE256D206}" sibTransId="{F5441358-B1DC-477D-BD40-855E479B61D6}"/>
    <dgm:cxn modelId="{FC8393FD-40A0-41EC-AD75-AB22B6A51FBC}" type="presOf" srcId="{10A23FDB-1DCA-459D-99C9-9EEAAFB00A34}" destId="{F6E0EB4F-8F1E-4FD3-8CE0-F4A7461DD14D}" srcOrd="1" destOrd="1" presId="urn:microsoft.com/office/officeart/2005/8/layout/vList4"/>
    <dgm:cxn modelId="{CC0ECFF2-466D-45A2-9AC7-5847756211C9}" type="presOf" srcId="{72661171-0A90-47EA-BAC6-28CF3FF7A0B6}" destId="{89444128-B966-4BA2-AD34-54975618E436}" srcOrd="0" destOrd="1" presId="urn:microsoft.com/office/officeart/2005/8/layout/vList4"/>
    <dgm:cxn modelId="{29BAE692-62BF-4474-B728-B9606CB290C8}" type="presOf" srcId="{7437F790-68F6-4692-ADE3-CB4134AB6E4A}" destId="{52E4B8AC-807D-4E0D-BAEF-C22FCAF568D2}" srcOrd="1" destOrd="2" presId="urn:microsoft.com/office/officeart/2005/8/layout/vList4"/>
    <dgm:cxn modelId="{CB98BD4E-BF75-4E93-82E9-D7692A317C7C}" type="presOf" srcId="{61030079-EEAC-4C29-BCEB-D95B854E3CD4}" destId="{F6E0EB4F-8F1E-4FD3-8CE0-F4A7461DD14D}" srcOrd="1" destOrd="2" presId="urn:microsoft.com/office/officeart/2005/8/layout/vList4"/>
    <dgm:cxn modelId="{887E259F-1174-4901-B07E-32D8633E7A16}" type="presOf" srcId="{7437F790-68F6-4692-ADE3-CB4134AB6E4A}" destId="{89444128-B966-4BA2-AD34-54975618E436}" srcOrd="0" destOrd="2" presId="urn:microsoft.com/office/officeart/2005/8/layout/vList4"/>
    <dgm:cxn modelId="{86976481-2AB2-4107-8694-CC7CEBD9DAFF}" srcId="{089A4EC5-94C3-4A7F-8982-72ABD0B84703}" destId="{04630024-756C-443C-9707-2D83FA0AE216}" srcOrd="0" destOrd="0" parTransId="{90962E52-C04C-45E5-8C1B-59C53695D37A}" sibTransId="{6261E6B9-972E-46A9-BF7A-1CB0DAFB048A}"/>
    <dgm:cxn modelId="{76FE396B-271E-4D41-8ED4-690040EE39EC}" srcId="{04630024-756C-443C-9707-2D83FA0AE216}" destId="{7437F790-68F6-4692-ADE3-CB4134AB6E4A}" srcOrd="1" destOrd="0" parTransId="{153B438E-8540-4A2F-AEB7-C1AFEA3EEE8F}" sibTransId="{1D7EF48D-4258-4092-8419-59F3807B9C1C}"/>
    <dgm:cxn modelId="{B0D4E663-7B95-4365-BB96-86BE90D5DFB3}" type="presOf" srcId="{04630024-756C-443C-9707-2D83FA0AE216}" destId="{89444128-B966-4BA2-AD34-54975618E436}" srcOrd="0" destOrd="0" presId="urn:microsoft.com/office/officeart/2005/8/layout/vList4"/>
    <dgm:cxn modelId="{E2237753-1592-403C-8D45-051DE094C05D}" type="presOf" srcId="{10A23FDB-1DCA-459D-99C9-9EEAAFB00A34}" destId="{DEF301F0-607A-4F74-B588-7D892DB1C6C1}" srcOrd="0" destOrd="1" presId="urn:microsoft.com/office/officeart/2005/8/layout/vList4"/>
    <dgm:cxn modelId="{7773B540-51BC-4C17-B3A5-4A7597158E01}" type="presOf" srcId="{F1A5150B-2165-4319-8BFA-D4B3C40A933C}" destId="{DEF301F0-607A-4F74-B588-7D892DB1C6C1}" srcOrd="0" destOrd="0" presId="urn:microsoft.com/office/officeart/2005/8/layout/vList4"/>
    <dgm:cxn modelId="{ABEB2B9C-D171-4E59-A81C-A1F3BD791A33}" type="presOf" srcId="{72661171-0A90-47EA-BAC6-28CF3FF7A0B6}" destId="{52E4B8AC-807D-4E0D-BAEF-C22FCAF568D2}" srcOrd="1" destOrd="1" presId="urn:microsoft.com/office/officeart/2005/8/layout/vList4"/>
    <dgm:cxn modelId="{CBC542E0-EFD6-4A0B-8BFB-8E141817DA08}" srcId="{F1A5150B-2165-4319-8BFA-D4B3C40A933C}" destId="{61030079-EEAC-4C29-BCEB-D95B854E3CD4}" srcOrd="1" destOrd="0" parTransId="{0E6ED066-1651-4D78-8762-39ABC17CD20E}" sibTransId="{6589B981-AAE1-4EFF-A8A4-7AF89F255748}"/>
    <dgm:cxn modelId="{A81E384E-9E2A-4DF2-9115-3868CCD36B8E}" type="presOf" srcId="{04630024-756C-443C-9707-2D83FA0AE216}" destId="{52E4B8AC-807D-4E0D-BAEF-C22FCAF568D2}" srcOrd="1" destOrd="0" presId="urn:microsoft.com/office/officeart/2005/8/layout/vList4"/>
    <dgm:cxn modelId="{875168B6-FDF9-466A-81E8-3F037F30EFFD}" type="presOf" srcId="{61030079-EEAC-4C29-BCEB-D95B854E3CD4}" destId="{DEF301F0-607A-4F74-B588-7D892DB1C6C1}" srcOrd="0" destOrd="2" presId="urn:microsoft.com/office/officeart/2005/8/layout/vList4"/>
    <dgm:cxn modelId="{8102D2EE-C1EF-4984-8B51-E27B24B6FB80}" srcId="{089A4EC5-94C3-4A7F-8982-72ABD0B84703}" destId="{F1A5150B-2165-4319-8BFA-D4B3C40A933C}" srcOrd="1" destOrd="0" parTransId="{01781363-274A-4AE4-925F-AA8CB3241879}" sibTransId="{3742F7B4-6730-4CD7-B286-2B057B9DF9CD}"/>
    <dgm:cxn modelId="{E3087174-76ED-4D06-976A-16BA8C110948}" type="presOf" srcId="{F1A5150B-2165-4319-8BFA-D4B3C40A933C}" destId="{F6E0EB4F-8F1E-4FD3-8CE0-F4A7461DD14D}" srcOrd="1" destOrd="0" presId="urn:microsoft.com/office/officeart/2005/8/layout/vList4"/>
    <dgm:cxn modelId="{13FF90DF-0F3E-46DB-A915-B590F2C49E05}" type="presParOf" srcId="{E59F2834-7155-4663-B82D-DB00FF2E2DCE}" destId="{AE8F4384-709B-4E27-B79F-FE0C75CE6165}" srcOrd="0" destOrd="0" presId="urn:microsoft.com/office/officeart/2005/8/layout/vList4"/>
    <dgm:cxn modelId="{976A58B5-CB0C-47DB-BD52-F908FFDFEBCA}" type="presParOf" srcId="{AE8F4384-709B-4E27-B79F-FE0C75CE6165}" destId="{89444128-B966-4BA2-AD34-54975618E436}" srcOrd="0" destOrd="0" presId="urn:microsoft.com/office/officeart/2005/8/layout/vList4"/>
    <dgm:cxn modelId="{064D7E83-D618-4B19-9309-7BBDBBF6397B}" type="presParOf" srcId="{AE8F4384-709B-4E27-B79F-FE0C75CE6165}" destId="{DB04B048-75C3-427F-8D4B-04E8DAC246E8}" srcOrd="1" destOrd="0" presId="urn:microsoft.com/office/officeart/2005/8/layout/vList4"/>
    <dgm:cxn modelId="{7D492E0D-C653-4AAC-92B6-67E8A2193022}" type="presParOf" srcId="{AE8F4384-709B-4E27-B79F-FE0C75CE6165}" destId="{52E4B8AC-807D-4E0D-BAEF-C22FCAF568D2}" srcOrd="2" destOrd="0" presId="urn:microsoft.com/office/officeart/2005/8/layout/vList4"/>
    <dgm:cxn modelId="{FA0A2616-0CC5-4F4B-9E07-C519753DECA1}" type="presParOf" srcId="{E59F2834-7155-4663-B82D-DB00FF2E2DCE}" destId="{4DA17E2F-0288-46F0-9FAD-CBF6FA0393D2}" srcOrd="1" destOrd="0" presId="urn:microsoft.com/office/officeart/2005/8/layout/vList4"/>
    <dgm:cxn modelId="{8C7AD4B1-4F83-494A-BED5-A26C80D74659}" type="presParOf" srcId="{E59F2834-7155-4663-B82D-DB00FF2E2DCE}" destId="{C6427428-308A-4C3C-A571-AA9AC5D22C31}" srcOrd="2" destOrd="0" presId="urn:microsoft.com/office/officeart/2005/8/layout/vList4"/>
    <dgm:cxn modelId="{FBB25BD6-DD77-4C3B-9DE1-05B45EA18FAF}" type="presParOf" srcId="{C6427428-308A-4C3C-A571-AA9AC5D22C31}" destId="{DEF301F0-607A-4F74-B588-7D892DB1C6C1}" srcOrd="0" destOrd="0" presId="urn:microsoft.com/office/officeart/2005/8/layout/vList4"/>
    <dgm:cxn modelId="{FC82C2E0-BD86-4691-A2F2-17B01FBC3010}" type="presParOf" srcId="{C6427428-308A-4C3C-A571-AA9AC5D22C31}" destId="{9BD766A7-D603-405B-8EC7-CDAF04766C96}" srcOrd="1" destOrd="0" presId="urn:microsoft.com/office/officeart/2005/8/layout/vList4"/>
    <dgm:cxn modelId="{3DA1C852-075A-42AC-B3F5-7220BF3DDD26}" type="presParOf" srcId="{C6427428-308A-4C3C-A571-AA9AC5D22C31}" destId="{F6E0EB4F-8F1E-4FD3-8CE0-F4A7461DD14D}" srcOrd="2" destOrd="0" presId="urn:microsoft.com/office/officeart/2005/8/layout/vList4"/>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41D7DE-790D-42F7-B0B6-D55DDD8CDEDC}" type="doc">
      <dgm:prSet loTypeId="urn:microsoft.com/office/officeart/2005/8/layout/cycle2" loCatId="cycle" qsTypeId="urn:microsoft.com/office/officeart/2005/8/quickstyle/simple1" qsCatId="simple" csTypeId="urn:microsoft.com/office/officeart/2005/8/colors/colorful5" csCatId="colorful" phldr="1"/>
      <dgm:spPr/>
      <dgm:t>
        <a:bodyPr/>
        <a:lstStyle/>
        <a:p>
          <a:endParaRPr lang="en-US"/>
        </a:p>
      </dgm:t>
    </dgm:pt>
    <dgm:pt modelId="{56EFC318-66AB-4C6B-803F-2038184673A7}">
      <dgm:prSet phldrT="[Text]"/>
      <dgm:spPr/>
      <dgm:t>
        <a:bodyPr/>
        <a:lstStyle/>
        <a:p>
          <a:r>
            <a:rPr lang="en-US" dirty="0" smtClean="0"/>
            <a:t>Apply template</a:t>
          </a:r>
          <a:endParaRPr lang="en-US" dirty="0"/>
        </a:p>
      </dgm:t>
    </dgm:pt>
    <dgm:pt modelId="{2C7363B4-1BCF-4433-86A4-E38C7FAFB65D}" type="parTrans" cxnId="{829E2F25-C1D7-4628-8C67-AB753B5A65EC}">
      <dgm:prSet/>
      <dgm:spPr/>
      <dgm:t>
        <a:bodyPr/>
        <a:lstStyle/>
        <a:p>
          <a:endParaRPr lang="en-US"/>
        </a:p>
      </dgm:t>
    </dgm:pt>
    <dgm:pt modelId="{4291B3FE-BB89-42E0-80C9-19E313B79895}" type="sibTrans" cxnId="{829E2F25-C1D7-4628-8C67-AB753B5A65EC}">
      <dgm:prSet/>
      <dgm:spPr/>
      <dgm:t>
        <a:bodyPr/>
        <a:lstStyle/>
        <a:p>
          <a:endParaRPr lang="en-US"/>
        </a:p>
      </dgm:t>
    </dgm:pt>
    <dgm:pt modelId="{DDC30FED-BDA2-4960-852A-442C29224928}">
      <dgm:prSet phldrT="[Text]"/>
      <dgm:spPr/>
      <dgm:t>
        <a:bodyPr/>
        <a:lstStyle/>
        <a:p>
          <a:r>
            <a:rPr lang="en-US" dirty="0" smtClean="0"/>
            <a:t>Add artifact</a:t>
          </a:r>
          <a:endParaRPr lang="en-US" dirty="0"/>
        </a:p>
      </dgm:t>
    </dgm:pt>
    <dgm:pt modelId="{20F57A93-FF97-49FB-8372-C62809D3253F}" type="parTrans" cxnId="{68EC34E7-86D8-4BDB-BDA7-CD349A4CBE17}">
      <dgm:prSet/>
      <dgm:spPr/>
      <dgm:t>
        <a:bodyPr/>
        <a:lstStyle/>
        <a:p>
          <a:endParaRPr lang="en-US"/>
        </a:p>
      </dgm:t>
    </dgm:pt>
    <dgm:pt modelId="{CFE8DA63-7FAA-4336-81A7-B0ABE06A8228}" type="sibTrans" cxnId="{68EC34E7-86D8-4BDB-BDA7-CD349A4CBE17}">
      <dgm:prSet/>
      <dgm:spPr/>
      <dgm:t>
        <a:bodyPr/>
        <a:lstStyle/>
        <a:p>
          <a:endParaRPr lang="en-US"/>
        </a:p>
      </dgm:t>
    </dgm:pt>
    <dgm:pt modelId="{10350260-8532-42DA-A7BE-1547CC4585A2}">
      <dgm:prSet phldrT="[Text]"/>
      <dgm:spPr/>
      <dgm:t>
        <a:bodyPr/>
        <a:lstStyle/>
        <a:p>
          <a:r>
            <a:rPr lang="en-US" dirty="0" smtClean="0"/>
            <a:t>Extract template</a:t>
          </a:r>
          <a:endParaRPr lang="en-US" dirty="0"/>
        </a:p>
      </dgm:t>
    </dgm:pt>
    <dgm:pt modelId="{AC8AAA7B-9639-4975-8CDD-29C5F6D9FE47}" type="parTrans" cxnId="{2AA02DFA-BCE3-46C7-9D2B-C72AB043593E}">
      <dgm:prSet/>
      <dgm:spPr/>
      <dgm:t>
        <a:bodyPr/>
        <a:lstStyle/>
        <a:p>
          <a:endParaRPr lang="en-US"/>
        </a:p>
      </dgm:t>
    </dgm:pt>
    <dgm:pt modelId="{65E10B6D-2E4F-4D9F-B544-62FC7C5FC9DB}" type="sibTrans" cxnId="{2AA02DFA-BCE3-46C7-9D2B-C72AB043593E}">
      <dgm:prSet/>
      <dgm:spPr/>
      <dgm:t>
        <a:bodyPr/>
        <a:lstStyle/>
        <a:p>
          <a:endParaRPr lang="en-US"/>
        </a:p>
      </dgm:t>
    </dgm:pt>
    <dgm:pt modelId="{E7E0F306-F2AE-4810-909D-4300AEA01AF1}" type="pres">
      <dgm:prSet presAssocID="{8241D7DE-790D-42F7-B0B6-D55DDD8CDEDC}" presName="cycle" presStyleCnt="0">
        <dgm:presLayoutVars>
          <dgm:dir/>
          <dgm:resizeHandles val="exact"/>
        </dgm:presLayoutVars>
      </dgm:prSet>
      <dgm:spPr/>
      <dgm:t>
        <a:bodyPr/>
        <a:lstStyle/>
        <a:p>
          <a:endParaRPr lang="en-GB"/>
        </a:p>
      </dgm:t>
    </dgm:pt>
    <dgm:pt modelId="{77ED391F-6DBF-49FE-B070-115FD82AE101}" type="pres">
      <dgm:prSet presAssocID="{56EFC318-66AB-4C6B-803F-2038184673A7}" presName="node" presStyleLbl="node1" presStyleIdx="0" presStyleCnt="3">
        <dgm:presLayoutVars>
          <dgm:bulletEnabled val="1"/>
        </dgm:presLayoutVars>
      </dgm:prSet>
      <dgm:spPr/>
      <dgm:t>
        <a:bodyPr/>
        <a:lstStyle/>
        <a:p>
          <a:endParaRPr lang="en-US"/>
        </a:p>
      </dgm:t>
    </dgm:pt>
    <dgm:pt modelId="{F2B682D2-B9DA-44DC-872F-862EB91847E6}" type="pres">
      <dgm:prSet presAssocID="{4291B3FE-BB89-42E0-80C9-19E313B79895}" presName="sibTrans" presStyleLbl="sibTrans2D1" presStyleIdx="0" presStyleCnt="3"/>
      <dgm:spPr/>
      <dgm:t>
        <a:bodyPr/>
        <a:lstStyle/>
        <a:p>
          <a:endParaRPr lang="en-GB"/>
        </a:p>
      </dgm:t>
    </dgm:pt>
    <dgm:pt modelId="{2F6330A8-17C9-4998-BC7A-DCD986783C4C}" type="pres">
      <dgm:prSet presAssocID="{4291B3FE-BB89-42E0-80C9-19E313B79895}" presName="connectorText" presStyleLbl="sibTrans2D1" presStyleIdx="0" presStyleCnt="3"/>
      <dgm:spPr/>
      <dgm:t>
        <a:bodyPr/>
        <a:lstStyle/>
        <a:p>
          <a:endParaRPr lang="en-GB"/>
        </a:p>
      </dgm:t>
    </dgm:pt>
    <dgm:pt modelId="{8A3C28AB-D0DD-4DDD-840C-48D021BE7F09}" type="pres">
      <dgm:prSet presAssocID="{DDC30FED-BDA2-4960-852A-442C29224928}" presName="node" presStyleLbl="node1" presStyleIdx="1" presStyleCnt="3">
        <dgm:presLayoutVars>
          <dgm:bulletEnabled val="1"/>
        </dgm:presLayoutVars>
      </dgm:prSet>
      <dgm:spPr/>
      <dgm:t>
        <a:bodyPr/>
        <a:lstStyle/>
        <a:p>
          <a:endParaRPr lang="en-GB"/>
        </a:p>
      </dgm:t>
    </dgm:pt>
    <dgm:pt modelId="{4AA3ED41-C9F0-4D11-9CA5-C6114CD958A6}" type="pres">
      <dgm:prSet presAssocID="{CFE8DA63-7FAA-4336-81A7-B0ABE06A8228}" presName="sibTrans" presStyleLbl="sibTrans2D1" presStyleIdx="1" presStyleCnt="3"/>
      <dgm:spPr/>
      <dgm:t>
        <a:bodyPr/>
        <a:lstStyle/>
        <a:p>
          <a:endParaRPr lang="en-GB"/>
        </a:p>
      </dgm:t>
    </dgm:pt>
    <dgm:pt modelId="{10765A42-A6B6-4E50-B1ED-876850A747E1}" type="pres">
      <dgm:prSet presAssocID="{CFE8DA63-7FAA-4336-81A7-B0ABE06A8228}" presName="connectorText" presStyleLbl="sibTrans2D1" presStyleIdx="1" presStyleCnt="3"/>
      <dgm:spPr/>
      <dgm:t>
        <a:bodyPr/>
        <a:lstStyle/>
        <a:p>
          <a:endParaRPr lang="en-GB"/>
        </a:p>
      </dgm:t>
    </dgm:pt>
    <dgm:pt modelId="{72644AC5-23A7-47FB-8C4E-A47CA5A4747C}" type="pres">
      <dgm:prSet presAssocID="{10350260-8532-42DA-A7BE-1547CC4585A2}" presName="node" presStyleLbl="node1" presStyleIdx="2" presStyleCnt="3">
        <dgm:presLayoutVars>
          <dgm:bulletEnabled val="1"/>
        </dgm:presLayoutVars>
      </dgm:prSet>
      <dgm:spPr/>
      <dgm:t>
        <a:bodyPr/>
        <a:lstStyle/>
        <a:p>
          <a:endParaRPr lang="en-US"/>
        </a:p>
      </dgm:t>
    </dgm:pt>
    <dgm:pt modelId="{F488A701-CB1C-42AE-9A4B-A5E10F6A540D}" type="pres">
      <dgm:prSet presAssocID="{65E10B6D-2E4F-4D9F-B544-62FC7C5FC9DB}" presName="sibTrans" presStyleLbl="sibTrans2D1" presStyleIdx="2" presStyleCnt="3"/>
      <dgm:spPr/>
      <dgm:t>
        <a:bodyPr/>
        <a:lstStyle/>
        <a:p>
          <a:endParaRPr lang="en-GB"/>
        </a:p>
      </dgm:t>
    </dgm:pt>
    <dgm:pt modelId="{DDAA53D7-9F87-4CC0-AAD5-6723F858DF1A}" type="pres">
      <dgm:prSet presAssocID="{65E10B6D-2E4F-4D9F-B544-62FC7C5FC9DB}" presName="connectorText" presStyleLbl="sibTrans2D1" presStyleIdx="2" presStyleCnt="3"/>
      <dgm:spPr/>
      <dgm:t>
        <a:bodyPr/>
        <a:lstStyle/>
        <a:p>
          <a:endParaRPr lang="en-GB"/>
        </a:p>
      </dgm:t>
    </dgm:pt>
  </dgm:ptLst>
  <dgm:cxnLst>
    <dgm:cxn modelId="{829E2F25-C1D7-4628-8C67-AB753B5A65EC}" srcId="{8241D7DE-790D-42F7-B0B6-D55DDD8CDEDC}" destId="{56EFC318-66AB-4C6B-803F-2038184673A7}" srcOrd="0" destOrd="0" parTransId="{2C7363B4-1BCF-4433-86A4-E38C7FAFB65D}" sibTransId="{4291B3FE-BB89-42E0-80C9-19E313B79895}"/>
    <dgm:cxn modelId="{3274CDB8-39D8-4560-8086-25D1761BC50F}" type="presOf" srcId="{CFE8DA63-7FAA-4336-81A7-B0ABE06A8228}" destId="{4AA3ED41-C9F0-4D11-9CA5-C6114CD958A6}" srcOrd="0" destOrd="0" presId="urn:microsoft.com/office/officeart/2005/8/layout/cycle2"/>
    <dgm:cxn modelId="{3074F477-888B-4C1A-BA06-1659055F247C}" type="presOf" srcId="{65E10B6D-2E4F-4D9F-B544-62FC7C5FC9DB}" destId="{DDAA53D7-9F87-4CC0-AAD5-6723F858DF1A}" srcOrd="1" destOrd="0" presId="urn:microsoft.com/office/officeart/2005/8/layout/cycle2"/>
    <dgm:cxn modelId="{25FFA689-B40C-4057-AFA9-2CC1487BB3A8}" type="presOf" srcId="{CFE8DA63-7FAA-4336-81A7-B0ABE06A8228}" destId="{10765A42-A6B6-4E50-B1ED-876850A747E1}" srcOrd="1" destOrd="0" presId="urn:microsoft.com/office/officeart/2005/8/layout/cycle2"/>
    <dgm:cxn modelId="{BAE160EB-CB48-4B01-9BAD-16C73FA9E952}" type="presOf" srcId="{4291B3FE-BB89-42E0-80C9-19E313B79895}" destId="{F2B682D2-B9DA-44DC-872F-862EB91847E6}" srcOrd="0" destOrd="0" presId="urn:microsoft.com/office/officeart/2005/8/layout/cycle2"/>
    <dgm:cxn modelId="{68EC34E7-86D8-4BDB-BDA7-CD349A4CBE17}" srcId="{8241D7DE-790D-42F7-B0B6-D55DDD8CDEDC}" destId="{DDC30FED-BDA2-4960-852A-442C29224928}" srcOrd="1" destOrd="0" parTransId="{20F57A93-FF97-49FB-8372-C62809D3253F}" sibTransId="{CFE8DA63-7FAA-4336-81A7-B0ABE06A8228}"/>
    <dgm:cxn modelId="{9CEDEA93-B66E-4296-86D3-45A545C3B46B}" type="presOf" srcId="{56EFC318-66AB-4C6B-803F-2038184673A7}" destId="{77ED391F-6DBF-49FE-B070-115FD82AE101}" srcOrd="0" destOrd="0" presId="urn:microsoft.com/office/officeart/2005/8/layout/cycle2"/>
    <dgm:cxn modelId="{DAEF9CB2-82B1-42F7-BACF-7174745C176E}" type="presOf" srcId="{65E10B6D-2E4F-4D9F-B544-62FC7C5FC9DB}" destId="{F488A701-CB1C-42AE-9A4B-A5E10F6A540D}" srcOrd="0" destOrd="0" presId="urn:microsoft.com/office/officeart/2005/8/layout/cycle2"/>
    <dgm:cxn modelId="{4EA98FAD-9BD3-46A7-A5C3-0109F7C62BC7}" type="presOf" srcId="{4291B3FE-BB89-42E0-80C9-19E313B79895}" destId="{2F6330A8-17C9-4998-BC7A-DCD986783C4C}" srcOrd="1" destOrd="0" presId="urn:microsoft.com/office/officeart/2005/8/layout/cycle2"/>
    <dgm:cxn modelId="{64DD5E34-9C9C-4370-BF50-A5843A972C88}" type="presOf" srcId="{8241D7DE-790D-42F7-B0B6-D55DDD8CDEDC}" destId="{E7E0F306-F2AE-4810-909D-4300AEA01AF1}" srcOrd="0" destOrd="0" presId="urn:microsoft.com/office/officeart/2005/8/layout/cycle2"/>
    <dgm:cxn modelId="{2AA02DFA-BCE3-46C7-9D2B-C72AB043593E}" srcId="{8241D7DE-790D-42F7-B0B6-D55DDD8CDEDC}" destId="{10350260-8532-42DA-A7BE-1547CC4585A2}" srcOrd="2" destOrd="0" parTransId="{AC8AAA7B-9639-4975-8CDD-29C5F6D9FE47}" sibTransId="{65E10B6D-2E4F-4D9F-B544-62FC7C5FC9DB}"/>
    <dgm:cxn modelId="{3D6807D1-BFDF-40A7-9FF6-99304C7E1157}" type="presOf" srcId="{DDC30FED-BDA2-4960-852A-442C29224928}" destId="{8A3C28AB-D0DD-4DDD-840C-48D021BE7F09}" srcOrd="0" destOrd="0" presId="urn:microsoft.com/office/officeart/2005/8/layout/cycle2"/>
    <dgm:cxn modelId="{6BAF4C31-B3DD-4606-A1AE-269056BBCF82}" type="presOf" srcId="{10350260-8532-42DA-A7BE-1547CC4585A2}" destId="{72644AC5-23A7-47FB-8C4E-A47CA5A4747C}" srcOrd="0" destOrd="0" presId="urn:microsoft.com/office/officeart/2005/8/layout/cycle2"/>
    <dgm:cxn modelId="{A26E2A7F-35B3-4989-A88C-F88454009116}" type="presParOf" srcId="{E7E0F306-F2AE-4810-909D-4300AEA01AF1}" destId="{77ED391F-6DBF-49FE-B070-115FD82AE101}" srcOrd="0" destOrd="0" presId="urn:microsoft.com/office/officeart/2005/8/layout/cycle2"/>
    <dgm:cxn modelId="{39169C90-0A4B-4C32-9A27-BCF7CEED9E7B}" type="presParOf" srcId="{E7E0F306-F2AE-4810-909D-4300AEA01AF1}" destId="{F2B682D2-B9DA-44DC-872F-862EB91847E6}" srcOrd="1" destOrd="0" presId="urn:microsoft.com/office/officeart/2005/8/layout/cycle2"/>
    <dgm:cxn modelId="{5B8C5DDF-2028-4848-B50B-F76BD52B94F0}" type="presParOf" srcId="{F2B682D2-B9DA-44DC-872F-862EB91847E6}" destId="{2F6330A8-17C9-4998-BC7A-DCD986783C4C}" srcOrd="0" destOrd="0" presId="urn:microsoft.com/office/officeart/2005/8/layout/cycle2"/>
    <dgm:cxn modelId="{FEDD26BB-8A6E-4457-9032-C7CFD6AEB962}" type="presParOf" srcId="{E7E0F306-F2AE-4810-909D-4300AEA01AF1}" destId="{8A3C28AB-D0DD-4DDD-840C-48D021BE7F09}" srcOrd="2" destOrd="0" presId="urn:microsoft.com/office/officeart/2005/8/layout/cycle2"/>
    <dgm:cxn modelId="{C81AB144-F1B4-40B5-812A-4616D71D507A}" type="presParOf" srcId="{E7E0F306-F2AE-4810-909D-4300AEA01AF1}" destId="{4AA3ED41-C9F0-4D11-9CA5-C6114CD958A6}" srcOrd="3" destOrd="0" presId="urn:microsoft.com/office/officeart/2005/8/layout/cycle2"/>
    <dgm:cxn modelId="{AD1F7869-2FF5-4D5A-A856-F0FD0CF37680}" type="presParOf" srcId="{4AA3ED41-C9F0-4D11-9CA5-C6114CD958A6}" destId="{10765A42-A6B6-4E50-B1ED-876850A747E1}" srcOrd="0" destOrd="0" presId="urn:microsoft.com/office/officeart/2005/8/layout/cycle2"/>
    <dgm:cxn modelId="{8FCA77AB-53FA-4668-8D61-C7ED7F228391}" type="presParOf" srcId="{E7E0F306-F2AE-4810-909D-4300AEA01AF1}" destId="{72644AC5-23A7-47FB-8C4E-A47CA5A4747C}" srcOrd="4" destOrd="0" presId="urn:microsoft.com/office/officeart/2005/8/layout/cycle2"/>
    <dgm:cxn modelId="{C07CF1FE-61B4-499F-BB96-6EC265010D72}" type="presParOf" srcId="{E7E0F306-F2AE-4810-909D-4300AEA01AF1}" destId="{F488A701-CB1C-42AE-9A4B-A5E10F6A540D}" srcOrd="5" destOrd="0" presId="urn:microsoft.com/office/officeart/2005/8/layout/cycle2"/>
    <dgm:cxn modelId="{6DD650FD-79FA-4B64-821B-997092B76559}" type="presParOf" srcId="{F488A701-CB1C-42AE-9A4B-A5E10F6A540D}" destId="{DDAA53D7-9F87-4CC0-AAD5-6723F858DF1A}"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B16D0FA-6E7D-434E-9F59-0E17D96FA77F}" type="doc">
      <dgm:prSet loTypeId="urn:microsoft.com/office/officeart/2005/8/layout/hProcess9" loCatId="process" qsTypeId="urn:microsoft.com/office/officeart/2005/8/quickstyle/simple1" qsCatId="simple" csTypeId="urn:microsoft.com/office/officeart/2005/8/colors/accent1_2" csCatId="accent1" phldr="1"/>
      <dgm:spPr/>
    </dgm:pt>
    <dgm:pt modelId="{D88E9DCF-4200-46BE-B4EF-3156DB1A1837}">
      <dgm:prSet phldrT="[Text]"/>
      <dgm:spPr/>
      <dgm:t>
        <a:bodyPr/>
        <a:lstStyle/>
        <a:p>
          <a:r>
            <a:rPr lang="en-US" dirty="0" smtClean="0">
              <a:latin typeface="+mj-lt"/>
            </a:rPr>
            <a:t>SharePoint Hosted App</a:t>
          </a:r>
          <a:endParaRPr lang="en-US" dirty="0">
            <a:latin typeface="+mj-lt"/>
          </a:endParaRPr>
        </a:p>
      </dgm:t>
    </dgm:pt>
    <dgm:pt modelId="{41D3AE14-3B20-4CC4-804D-F6897BD4379A}" type="parTrans" cxnId="{BB8A2B1B-194F-4694-92FD-24EF3E861E61}">
      <dgm:prSet/>
      <dgm:spPr/>
      <dgm:t>
        <a:bodyPr/>
        <a:lstStyle/>
        <a:p>
          <a:endParaRPr lang="en-US"/>
        </a:p>
      </dgm:t>
    </dgm:pt>
    <dgm:pt modelId="{E156B84B-D6C0-438B-89B0-7C0AC07A81CD}" type="sibTrans" cxnId="{BB8A2B1B-194F-4694-92FD-24EF3E861E61}">
      <dgm:prSet/>
      <dgm:spPr/>
      <dgm:t>
        <a:bodyPr/>
        <a:lstStyle/>
        <a:p>
          <a:endParaRPr lang="en-US"/>
        </a:p>
      </dgm:t>
    </dgm:pt>
    <dgm:pt modelId="{D24D6F7A-DDF1-467E-A4A3-755915DD0AA1}">
      <dgm:prSet phldrT="[Text]">
        <dgm:style>
          <a:lnRef idx="3">
            <a:schemeClr val="lt1"/>
          </a:lnRef>
          <a:fillRef idx="1">
            <a:schemeClr val="accent3"/>
          </a:fillRef>
          <a:effectRef idx="1">
            <a:schemeClr val="accent3"/>
          </a:effectRef>
          <a:fontRef idx="minor">
            <a:schemeClr val="lt1"/>
          </a:fontRef>
        </dgm:style>
      </dgm:prSet>
      <dgm:spPr>
        <a:ln w="9525">
          <a:solidFill>
            <a:schemeClr val="bg1">
              <a:alpha val="50000"/>
            </a:schemeClr>
          </a:solidFill>
        </a:ln>
      </dgm:spPr>
      <dgm:t>
        <a:bodyPr/>
        <a:lstStyle/>
        <a:p>
          <a:r>
            <a:rPr lang="en-US" dirty="0" smtClean="0">
              <a:latin typeface="+mj-lt"/>
            </a:rPr>
            <a:t>Drag and Drop Deployment</a:t>
          </a:r>
          <a:endParaRPr lang="en-US" dirty="0">
            <a:latin typeface="+mj-lt"/>
          </a:endParaRPr>
        </a:p>
      </dgm:t>
    </dgm:pt>
    <dgm:pt modelId="{6D13C311-33B1-43B1-B06A-293A6C02FA06}" type="parTrans" cxnId="{98C75F9B-AE99-45A5-A0D6-5BFA71C696D1}">
      <dgm:prSet/>
      <dgm:spPr/>
      <dgm:t>
        <a:bodyPr/>
        <a:lstStyle/>
        <a:p>
          <a:endParaRPr lang="en-US"/>
        </a:p>
      </dgm:t>
    </dgm:pt>
    <dgm:pt modelId="{283E4D94-CD3A-4A0E-93E4-6BBE85952092}" type="sibTrans" cxnId="{98C75F9B-AE99-45A5-A0D6-5BFA71C696D1}">
      <dgm:prSet/>
      <dgm:spPr/>
      <dgm:t>
        <a:bodyPr/>
        <a:lstStyle/>
        <a:p>
          <a:endParaRPr lang="en-US"/>
        </a:p>
      </dgm:t>
    </dgm:pt>
    <dgm:pt modelId="{1C9094C8-35E8-403E-B781-469385EA16D8}">
      <dgm:prSet phldrT="[Text]">
        <dgm:style>
          <a:lnRef idx="3">
            <a:schemeClr val="lt1"/>
          </a:lnRef>
          <a:fillRef idx="1">
            <a:schemeClr val="accent2"/>
          </a:fillRef>
          <a:effectRef idx="1">
            <a:schemeClr val="accent2"/>
          </a:effectRef>
          <a:fontRef idx="minor">
            <a:schemeClr val="lt1"/>
          </a:fontRef>
        </dgm:style>
      </dgm:prSet>
      <dgm:spPr>
        <a:ln>
          <a:solidFill>
            <a:schemeClr val="bg1">
              <a:alpha val="50000"/>
            </a:schemeClr>
          </a:solidFill>
        </a:ln>
      </dgm:spPr>
      <dgm:t>
        <a:bodyPr/>
        <a:lstStyle/>
        <a:p>
          <a:r>
            <a:rPr lang="en-US" dirty="0" smtClean="0">
              <a:latin typeface="+mj-lt"/>
            </a:rPr>
            <a:t>Centrally Managed</a:t>
          </a:r>
          <a:endParaRPr lang="en-US" dirty="0">
            <a:latin typeface="+mj-lt"/>
          </a:endParaRPr>
        </a:p>
      </dgm:t>
    </dgm:pt>
    <dgm:pt modelId="{EC13F3EA-1C5B-462D-9E76-2BAB90B9DA08}" type="parTrans" cxnId="{8D170F2D-E723-4880-AFA5-6D5ADBBB267C}">
      <dgm:prSet/>
      <dgm:spPr/>
      <dgm:t>
        <a:bodyPr/>
        <a:lstStyle/>
        <a:p>
          <a:endParaRPr lang="en-US"/>
        </a:p>
      </dgm:t>
    </dgm:pt>
    <dgm:pt modelId="{0EB0A5D2-354E-443C-B997-3501E9E4571A}" type="sibTrans" cxnId="{8D170F2D-E723-4880-AFA5-6D5ADBBB267C}">
      <dgm:prSet/>
      <dgm:spPr/>
      <dgm:t>
        <a:bodyPr/>
        <a:lstStyle/>
        <a:p>
          <a:endParaRPr lang="en-US"/>
        </a:p>
      </dgm:t>
    </dgm:pt>
    <dgm:pt modelId="{D9F7C013-FBF7-4091-89C1-E5D4FBC89F4F}" type="pres">
      <dgm:prSet presAssocID="{6B16D0FA-6E7D-434E-9F59-0E17D96FA77F}" presName="CompostProcess" presStyleCnt="0">
        <dgm:presLayoutVars>
          <dgm:dir/>
          <dgm:resizeHandles val="exact"/>
        </dgm:presLayoutVars>
      </dgm:prSet>
      <dgm:spPr/>
    </dgm:pt>
    <dgm:pt modelId="{004E616A-E885-4A56-9A5F-E72B0E0602E5}" type="pres">
      <dgm:prSet presAssocID="{6B16D0FA-6E7D-434E-9F59-0E17D96FA77F}" presName="arrow" presStyleLbl="bgShp" presStyleIdx="0" presStyleCnt="1"/>
      <dgm:spPr>
        <a:solidFill>
          <a:schemeClr val="bg1"/>
        </a:solidFill>
      </dgm:spPr>
    </dgm:pt>
    <dgm:pt modelId="{AAAD51F3-90E7-4347-A97D-2A1E92FB528C}" type="pres">
      <dgm:prSet presAssocID="{6B16D0FA-6E7D-434E-9F59-0E17D96FA77F}" presName="linearProcess" presStyleCnt="0"/>
      <dgm:spPr/>
    </dgm:pt>
    <dgm:pt modelId="{CDCE3FFE-358B-4FDE-947F-8F2AE76D4D37}" type="pres">
      <dgm:prSet presAssocID="{D88E9DCF-4200-46BE-B4EF-3156DB1A1837}" presName="textNode" presStyleLbl="node1" presStyleIdx="0" presStyleCnt="3">
        <dgm:presLayoutVars>
          <dgm:bulletEnabled val="1"/>
        </dgm:presLayoutVars>
      </dgm:prSet>
      <dgm:spPr/>
      <dgm:t>
        <a:bodyPr/>
        <a:lstStyle/>
        <a:p>
          <a:endParaRPr lang="en-US"/>
        </a:p>
      </dgm:t>
    </dgm:pt>
    <dgm:pt modelId="{C755CE0B-66B4-4063-A7AC-42237660D473}" type="pres">
      <dgm:prSet presAssocID="{E156B84B-D6C0-438B-89B0-7C0AC07A81CD}" presName="sibTrans" presStyleCnt="0"/>
      <dgm:spPr/>
    </dgm:pt>
    <dgm:pt modelId="{DD6FA2E6-D4DA-4AC6-B62C-FA40874A2CE8}" type="pres">
      <dgm:prSet presAssocID="{D24D6F7A-DDF1-467E-A4A3-755915DD0AA1}" presName="textNode" presStyleLbl="node1" presStyleIdx="1" presStyleCnt="3">
        <dgm:presLayoutVars>
          <dgm:bulletEnabled val="1"/>
        </dgm:presLayoutVars>
      </dgm:prSet>
      <dgm:spPr/>
      <dgm:t>
        <a:bodyPr/>
        <a:lstStyle/>
        <a:p>
          <a:endParaRPr lang="en-US"/>
        </a:p>
      </dgm:t>
    </dgm:pt>
    <dgm:pt modelId="{297F4CE8-849A-41DC-B1AE-D20667A1ECE2}" type="pres">
      <dgm:prSet presAssocID="{283E4D94-CD3A-4A0E-93E4-6BBE85952092}" presName="sibTrans" presStyleCnt="0"/>
      <dgm:spPr/>
    </dgm:pt>
    <dgm:pt modelId="{05E210FC-91D4-40B0-A536-B1121E1C7EEF}" type="pres">
      <dgm:prSet presAssocID="{1C9094C8-35E8-403E-B781-469385EA16D8}" presName="textNode" presStyleLbl="node1" presStyleIdx="2" presStyleCnt="3">
        <dgm:presLayoutVars>
          <dgm:bulletEnabled val="1"/>
        </dgm:presLayoutVars>
      </dgm:prSet>
      <dgm:spPr/>
      <dgm:t>
        <a:bodyPr/>
        <a:lstStyle/>
        <a:p>
          <a:endParaRPr lang="en-US"/>
        </a:p>
      </dgm:t>
    </dgm:pt>
  </dgm:ptLst>
  <dgm:cxnLst>
    <dgm:cxn modelId="{9D8AF5AE-9AD6-45F6-A2F3-2DF843099C5C}" type="presOf" srcId="{1C9094C8-35E8-403E-B781-469385EA16D8}" destId="{05E210FC-91D4-40B0-A536-B1121E1C7EEF}" srcOrd="0" destOrd="0" presId="urn:microsoft.com/office/officeart/2005/8/layout/hProcess9"/>
    <dgm:cxn modelId="{8D170F2D-E723-4880-AFA5-6D5ADBBB267C}" srcId="{6B16D0FA-6E7D-434E-9F59-0E17D96FA77F}" destId="{1C9094C8-35E8-403E-B781-469385EA16D8}" srcOrd="2" destOrd="0" parTransId="{EC13F3EA-1C5B-462D-9E76-2BAB90B9DA08}" sibTransId="{0EB0A5D2-354E-443C-B997-3501E9E4571A}"/>
    <dgm:cxn modelId="{878D402E-7692-4E56-B64C-A1F36E83BB78}" type="presOf" srcId="{D24D6F7A-DDF1-467E-A4A3-755915DD0AA1}" destId="{DD6FA2E6-D4DA-4AC6-B62C-FA40874A2CE8}" srcOrd="0" destOrd="0" presId="urn:microsoft.com/office/officeart/2005/8/layout/hProcess9"/>
    <dgm:cxn modelId="{744F1207-C64A-485A-AD89-D3B70FE1EFBA}" type="presOf" srcId="{6B16D0FA-6E7D-434E-9F59-0E17D96FA77F}" destId="{D9F7C013-FBF7-4091-89C1-E5D4FBC89F4F}" srcOrd="0" destOrd="0" presId="urn:microsoft.com/office/officeart/2005/8/layout/hProcess9"/>
    <dgm:cxn modelId="{98C75F9B-AE99-45A5-A0D6-5BFA71C696D1}" srcId="{6B16D0FA-6E7D-434E-9F59-0E17D96FA77F}" destId="{D24D6F7A-DDF1-467E-A4A3-755915DD0AA1}" srcOrd="1" destOrd="0" parTransId="{6D13C311-33B1-43B1-B06A-293A6C02FA06}" sibTransId="{283E4D94-CD3A-4A0E-93E4-6BBE85952092}"/>
    <dgm:cxn modelId="{BB8A2B1B-194F-4694-92FD-24EF3E861E61}" srcId="{6B16D0FA-6E7D-434E-9F59-0E17D96FA77F}" destId="{D88E9DCF-4200-46BE-B4EF-3156DB1A1837}" srcOrd="0" destOrd="0" parTransId="{41D3AE14-3B20-4CC4-804D-F6897BD4379A}" sibTransId="{E156B84B-D6C0-438B-89B0-7C0AC07A81CD}"/>
    <dgm:cxn modelId="{87B70865-21F8-47B7-8307-820A72B0C542}" type="presOf" srcId="{D88E9DCF-4200-46BE-B4EF-3156DB1A1837}" destId="{CDCE3FFE-358B-4FDE-947F-8F2AE76D4D37}" srcOrd="0" destOrd="0" presId="urn:microsoft.com/office/officeart/2005/8/layout/hProcess9"/>
    <dgm:cxn modelId="{18F2A822-B531-41FA-A397-E1A0ADC316EC}" type="presParOf" srcId="{D9F7C013-FBF7-4091-89C1-E5D4FBC89F4F}" destId="{004E616A-E885-4A56-9A5F-E72B0E0602E5}" srcOrd="0" destOrd="0" presId="urn:microsoft.com/office/officeart/2005/8/layout/hProcess9"/>
    <dgm:cxn modelId="{C55FB8C2-BB5B-4D18-B880-69DB916CDF75}" type="presParOf" srcId="{D9F7C013-FBF7-4091-89C1-E5D4FBC89F4F}" destId="{AAAD51F3-90E7-4347-A97D-2A1E92FB528C}" srcOrd="1" destOrd="0" presId="urn:microsoft.com/office/officeart/2005/8/layout/hProcess9"/>
    <dgm:cxn modelId="{A3A4672D-1977-4C99-BF77-821F2E449689}" type="presParOf" srcId="{AAAD51F3-90E7-4347-A97D-2A1E92FB528C}" destId="{CDCE3FFE-358B-4FDE-947F-8F2AE76D4D37}" srcOrd="0" destOrd="0" presId="urn:microsoft.com/office/officeart/2005/8/layout/hProcess9"/>
    <dgm:cxn modelId="{E04C8DD1-BAD3-44D9-8B23-1AC651B47BD4}" type="presParOf" srcId="{AAAD51F3-90E7-4347-A97D-2A1E92FB528C}" destId="{C755CE0B-66B4-4063-A7AC-42237660D473}" srcOrd="1" destOrd="0" presId="urn:microsoft.com/office/officeart/2005/8/layout/hProcess9"/>
    <dgm:cxn modelId="{9359F7E1-B058-463C-8421-6B50D7FE302C}" type="presParOf" srcId="{AAAD51F3-90E7-4347-A97D-2A1E92FB528C}" destId="{DD6FA2E6-D4DA-4AC6-B62C-FA40874A2CE8}" srcOrd="2" destOrd="0" presId="urn:microsoft.com/office/officeart/2005/8/layout/hProcess9"/>
    <dgm:cxn modelId="{A1817211-ED2A-4C29-A855-06D8C928C7D1}" type="presParOf" srcId="{AAAD51F3-90E7-4347-A97D-2A1E92FB528C}" destId="{297F4CE8-849A-41DC-B1AE-D20667A1ECE2}" srcOrd="3" destOrd="0" presId="urn:microsoft.com/office/officeart/2005/8/layout/hProcess9"/>
    <dgm:cxn modelId="{29D6FFF5-12F4-4805-A3C2-6DCACD267047}" type="presParOf" srcId="{AAAD51F3-90E7-4347-A97D-2A1E92FB528C}" destId="{05E210FC-91D4-40B0-A536-B1121E1C7EEF}"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421D40C-0986-4AF1-9810-119E0E710503}"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GB"/>
        </a:p>
      </dgm:t>
    </dgm:pt>
    <dgm:pt modelId="{0634A67D-7B72-47C6-B800-4CC6495BBD0E}">
      <dgm:prSet/>
      <dgm:spPr>
        <a:solidFill>
          <a:srgbClr val="449DCB"/>
        </a:solidFill>
      </dgm:spPr>
      <dgm:t>
        <a:bodyPr/>
        <a:lstStyle/>
        <a:p>
          <a:pPr rtl="0"/>
          <a:r>
            <a:rPr lang="en-GB" smtClean="0"/>
            <a:t>Contacts</a:t>
          </a:r>
          <a:endParaRPr lang="en-GB"/>
        </a:p>
      </dgm:t>
    </dgm:pt>
    <dgm:pt modelId="{D5ED1286-EDBC-4EBA-8406-0CDC44CE9961}" type="parTrans" cxnId="{E86E851A-AD5E-455D-8D2F-B0F3148E97BB}">
      <dgm:prSet/>
      <dgm:spPr/>
      <dgm:t>
        <a:bodyPr/>
        <a:lstStyle/>
        <a:p>
          <a:endParaRPr lang="en-GB"/>
        </a:p>
      </dgm:t>
    </dgm:pt>
    <dgm:pt modelId="{F53D8731-6DD2-4E50-A109-48CDC7070159}" type="sibTrans" cxnId="{E86E851A-AD5E-455D-8D2F-B0F3148E97BB}">
      <dgm:prSet/>
      <dgm:spPr/>
      <dgm:t>
        <a:bodyPr/>
        <a:lstStyle/>
        <a:p>
          <a:endParaRPr lang="en-GB"/>
        </a:p>
      </dgm:t>
    </dgm:pt>
    <dgm:pt modelId="{5B1842F9-493B-4AD9-B893-54525A15A9AF}">
      <dgm:prSet/>
      <dgm:spPr>
        <a:solidFill>
          <a:srgbClr val="449DCB"/>
        </a:solidFill>
      </dgm:spPr>
      <dgm:t>
        <a:bodyPr/>
        <a:lstStyle/>
        <a:p>
          <a:pPr rtl="0"/>
          <a:r>
            <a:rPr lang="en-GB" smtClean="0"/>
            <a:t>Calendar</a:t>
          </a:r>
          <a:endParaRPr lang="en-GB"/>
        </a:p>
      </dgm:t>
    </dgm:pt>
    <dgm:pt modelId="{240C6689-6D0D-49E8-A53B-526E856205BD}" type="parTrans" cxnId="{F5DB0127-0EB0-4203-9E1B-68C2948097C6}">
      <dgm:prSet/>
      <dgm:spPr/>
      <dgm:t>
        <a:bodyPr/>
        <a:lstStyle/>
        <a:p>
          <a:endParaRPr lang="en-GB"/>
        </a:p>
      </dgm:t>
    </dgm:pt>
    <dgm:pt modelId="{A5114AB2-6004-41D5-9455-E148959B44E4}" type="sibTrans" cxnId="{F5DB0127-0EB0-4203-9E1B-68C2948097C6}">
      <dgm:prSet/>
      <dgm:spPr/>
      <dgm:t>
        <a:bodyPr/>
        <a:lstStyle/>
        <a:p>
          <a:endParaRPr lang="en-GB"/>
        </a:p>
      </dgm:t>
    </dgm:pt>
    <dgm:pt modelId="{3EF97600-35E4-4BFD-ADD0-AC893D7600BD}">
      <dgm:prSet/>
      <dgm:spPr>
        <a:solidFill>
          <a:srgbClr val="449DCB"/>
        </a:solidFill>
      </dgm:spPr>
      <dgm:t>
        <a:bodyPr/>
        <a:lstStyle/>
        <a:p>
          <a:pPr rtl="0"/>
          <a:r>
            <a:rPr lang="en-GB" dirty="0" smtClean="0"/>
            <a:t>Files</a:t>
          </a:r>
          <a:endParaRPr lang="en-GB" dirty="0"/>
        </a:p>
      </dgm:t>
    </dgm:pt>
    <dgm:pt modelId="{CC5E1470-94DA-4E6D-B3C4-321A85637049}" type="parTrans" cxnId="{90683A35-7856-48CD-962E-D20F6E621B1C}">
      <dgm:prSet/>
      <dgm:spPr/>
      <dgm:t>
        <a:bodyPr/>
        <a:lstStyle/>
        <a:p>
          <a:endParaRPr lang="en-GB"/>
        </a:p>
      </dgm:t>
    </dgm:pt>
    <dgm:pt modelId="{3D732DE0-48F3-4DA0-9364-5E7A290EBCFB}" type="sibTrans" cxnId="{90683A35-7856-48CD-962E-D20F6E621B1C}">
      <dgm:prSet/>
      <dgm:spPr/>
      <dgm:t>
        <a:bodyPr/>
        <a:lstStyle/>
        <a:p>
          <a:endParaRPr lang="en-GB"/>
        </a:p>
      </dgm:t>
    </dgm:pt>
    <dgm:pt modelId="{16331BAF-61DA-4A83-A28D-A57049577252}">
      <dgm:prSet/>
      <dgm:spPr>
        <a:solidFill>
          <a:srgbClr val="449DCB"/>
        </a:solidFill>
      </dgm:spPr>
      <dgm:t>
        <a:bodyPr/>
        <a:lstStyle/>
        <a:p>
          <a:pPr rtl="0"/>
          <a:r>
            <a:rPr lang="en-GB" dirty="0" smtClean="0"/>
            <a:t>Discovery Service</a:t>
          </a:r>
          <a:endParaRPr lang="en-GB" dirty="0"/>
        </a:p>
      </dgm:t>
    </dgm:pt>
    <dgm:pt modelId="{8362A11D-47CD-45B8-A0EB-F4896AB09B0E}" type="parTrans" cxnId="{9863852F-3E25-40EA-AE9C-C20CD6A29B6F}">
      <dgm:prSet/>
      <dgm:spPr/>
      <dgm:t>
        <a:bodyPr/>
        <a:lstStyle/>
        <a:p>
          <a:endParaRPr lang="en-GB"/>
        </a:p>
      </dgm:t>
    </dgm:pt>
    <dgm:pt modelId="{7F335BD9-43B4-4935-8FEC-9FE6D77FC5CC}" type="sibTrans" cxnId="{9863852F-3E25-40EA-AE9C-C20CD6A29B6F}">
      <dgm:prSet/>
      <dgm:spPr/>
      <dgm:t>
        <a:bodyPr/>
        <a:lstStyle/>
        <a:p>
          <a:endParaRPr lang="en-GB"/>
        </a:p>
      </dgm:t>
    </dgm:pt>
    <dgm:pt modelId="{35C52A9E-E3CF-4356-8860-A02D1A987C76}">
      <dgm:prSet/>
      <dgm:spPr>
        <a:solidFill>
          <a:srgbClr val="449DCB"/>
        </a:solidFill>
      </dgm:spPr>
      <dgm:t>
        <a:bodyPr/>
        <a:lstStyle/>
        <a:p>
          <a:pPr rtl="0"/>
          <a:r>
            <a:rPr lang="en-GB" dirty="0" smtClean="0"/>
            <a:t>Users &amp; groups</a:t>
          </a:r>
          <a:endParaRPr lang="en-GB" dirty="0"/>
        </a:p>
      </dgm:t>
    </dgm:pt>
    <dgm:pt modelId="{3F6A4B37-DD8F-4134-A9FB-852DAA82E090}" type="parTrans" cxnId="{CCCD09F4-6102-45A2-9D65-312231EFCCE7}">
      <dgm:prSet/>
      <dgm:spPr/>
      <dgm:t>
        <a:bodyPr/>
        <a:lstStyle/>
        <a:p>
          <a:endParaRPr lang="en-GB"/>
        </a:p>
      </dgm:t>
    </dgm:pt>
    <dgm:pt modelId="{1D34B0E5-3C15-4401-BC73-151463DD8181}" type="sibTrans" cxnId="{CCCD09F4-6102-45A2-9D65-312231EFCCE7}">
      <dgm:prSet/>
      <dgm:spPr/>
      <dgm:t>
        <a:bodyPr/>
        <a:lstStyle/>
        <a:p>
          <a:endParaRPr lang="en-GB"/>
        </a:p>
      </dgm:t>
    </dgm:pt>
    <dgm:pt modelId="{2A0B0409-F11B-4FED-A61B-79AEFB161E65}">
      <dgm:prSet/>
      <dgm:spPr>
        <a:solidFill>
          <a:srgbClr val="449DCB"/>
        </a:solidFill>
      </dgm:spPr>
      <dgm:t>
        <a:bodyPr/>
        <a:lstStyle/>
        <a:p>
          <a:pPr rtl="0"/>
          <a:r>
            <a:rPr lang="en-GB" smtClean="0"/>
            <a:t>Mail</a:t>
          </a:r>
          <a:endParaRPr lang="en-GB"/>
        </a:p>
      </dgm:t>
    </dgm:pt>
    <dgm:pt modelId="{D127C3D0-FB2C-473D-9C5C-4ADA1CC7105F}" type="sibTrans" cxnId="{4FA3371E-EE84-4469-ABE0-4E946E75C5D9}">
      <dgm:prSet/>
      <dgm:spPr/>
      <dgm:t>
        <a:bodyPr/>
        <a:lstStyle/>
        <a:p>
          <a:endParaRPr lang="en-GB"/>
        </a:p>
      </dgm:t>
    </dgm:pt>
    <dgm:pt modelId="{457918C9-B3BA-4614-B094-EA2C77559709}" type="parTrans" cxnId="{4FA3371E-EE84-4469-ABE0-4E946E75C5D9}">
      <dgm:prSet/>
      <dgm:spPr/>
      <dgm:t>
        <a:bodyPr/>
        <a:lstStyle/>
        <a:p>
          <a:endParaRPr lang="en-GB"/>
        </a:p>
      </dgm:t>
    </dgm:pt>
    <dgm:pt modelId="{49750719-5829-4078-B623-EAD7417E51AA}" type="pres">
      <dgm:prSet presAssocID="{4421D40C-0986-4AF1-9810-119E0E710503}" presName="diagram" presStyleCnt="0">
        <dgm:presLayoutVars>
          <dgm:dir/>
          <dgm:resizeHandles val="exact"/>
        </dgm:presLayoutVars>
      </dgm:prSet>
      <dgm:spPr/>
      <dgm:t>
        <a:bodyPr/>
        <a:lstStyle/>
        <a:p>
          <a:endParaRPr lang="en-GB"/>
        </a:p>
      </dgm:t>
    </dgm:pt>
    <dgm:pt modelId="{33A10BF4-383E-497B-B2E5-A89A84944AEA}" type="pres">
      <dgm:prSet presAssocID="{2A0B0409-F11B-4FED-A61B-79AEFB161E65}" presName="node" presStyleLbl="node1" presStyleIdx="0" presStyleCnt="6">
        <dgm:presLayoutVars>
          <dgm:bulletEnabled val="1"/>
        </dgm:presLayoutVars>
      </dgm:prSet>
      <dgm:spPr/>
      <dgm:t>
        <a:bodyPr/>
        <a:lstStyle/>
        <a:p>
          <a:endParaRPr lang="en-GB"/>
        </a:p>
      </dgm:t>
    </dgm:pt>
    <dgm:pt modelId="{A4AFEDBD-AC60-4D90-88F1-858F830472DF}" type="pres">
      <dgm:prSet presAssocID="{D127C3D0-FB2C-473D-9C5C-4ADA1CC7105F}" presName="sibTrans" presStyleCnt="0"/>
      <dgm:spPr/>
    </dgm:pt>
    <dgm:pt modelId="{2D87001C-011F-46DC-A41D-E0D8371AA305}" type="pres">
      <dgm:prSet presAssocID="{0634A67D-7B72-47C6-B800-4CC6495BBD0E}" presName="node" presStyleLbl="node1" presStyleIdx="1" presStyleCnt="6">
        <dgm:presLayoutVars>
          <dgm:bulletEnabled val="1"/>
        </dgm:presLayoutVars>
      </dgm:prSet>
      <dgm:spPr/>
      <dgm:t>
        <a:bodyPr/>
        <a:lstStyle/>
        <a:p>
          <a:endParaRPr lang="en-GB"/>
        </a:p>
      </dgm:t>
    </dgm:pt>
    <dgm:pt modelId="{DA396FD0-C512-4D48-8D08-FB28454F1386}" type="pres">
      <dgm:prSet presAssocID="{F53D8731-6DD2-4E50-A109-48CDC7070159}" presName="sibTrans" presStyleCnt="0"/>
      <dgm:spPr/>
    </dgm:pt>
    <dgm:pt modelId="{68FFF8FE-AF67-4E0C-98E8-9E4E6C703D2D}" type="pres">
      <dgm:prSet presAssocID="{5B1842F9-493B-4AD9-B893-54525A15A9AF}" presName="node" presStyleLbl="node1" presStyleIdx="2" presStyleCnt="6">
        <dgm:presLayoutVars>
          <dgm:bulletEnabled val="1"/>
        </dgm:presLayoutVars>
      </dgm:prSet>
      <dgm:spPr/>
      <dgm:t>
        <a:bodyPr/>
        <a:lstStyle/>
        <a:p>
          <a:endParaRPr lang="en-GB"/>
        </a:p>
      </dgm:t>
    </dgm:pt>
    <dgm:pt modelId="{11BC0F48-D294-455C-AAE1-F30600D9FB68}" type="pres">
      <dgm:prSet presAssocID="{A5114AB2-6004-41D5-9455-E148959B44E4}" presName="sibTrans" presStyleCnt="0"/>
      <dgm:spPr/>
    </dgm:pt>
    <dgm:pt modelId="{33596A8E-13DB-4D9D-BCFA-2CFAF9CF1581}" type="pres">
      <dgm:prSet presAssocID="{3EF97600-35E4-4BFD-ADD0-AC893D7600BD}" presName="node" presStyleLbl="node1" presStyleIdx="3" presStyleCnt="6">
        <dgm:presLayoutVars>
          <dgm:bulletEnabled val="1"/>
        </dgm:presLayoutVars>
      </dgm:prSet>
      <dgm:spPr/>
      <dgm:t>
        <a:bodyPr/>
        <a:lstStyle/>
        <a:p>
          <a:endParaRPr lang="en-GB"/>
        </a:p>
      </dgm:t>
    </dgm:pt>
    <dgm:pt modelId="{6125C20B-3E40-4C2B-B584-F83C15135E9C}" type="pres">
      <dgm:prSet presAssocID="{3D732DE0-48F3-4DA0-9364-5E7A290EBCFB}" presName="sibTrans" presStyleCnt="0"/>
      <dgm:spPr/>
    </dgm:pt>
    <dgm:pt modelId="{C2F7AD77-ECFC-4F50-9F6B-A72773666FCC}" type="pres">
      <dgm:prSet presAssocID="{35C52A9E-E3CF-4356-8860-A02D1A987C76}" presName="node" presStyleLbl="node1" presStyleIdx="4" presStyleCnt="6">
        <dgm:presLayoutVars>
          <dgm:bulletEnabled val="1"/>
        </dgm:presLayoutVars>
      </dgm:prSet>
      <dgm:spPr/>
      <dgm:t>
        <a:bodyPr/>
        <a:lstStyle/>
        <a:p>
          <a:endParaRPr lang="en-GB"/>
        </a:p>
      </dgm:t>
    </dgm:pt>
    <dgm:pt modelId="{B6B04651-378F-44BB-9D20-949835611E10}" type="pres">
      <dgm:prSet presAssocID="{1D34B0E5-3C15-4401-BC73-151463DD8181}" presName="sibTrans" presStyleCnt="0"/>
      <dgm:spPr/>
    </dgm:pt>
    <dgm:pt modelId="{8DBBE516-CAE1-4AAD-8813-FB76DB066E08}" type="pres">
      <dgm:prSet presAssocID="{16331BAF-61DA-4A83-A28D-A57049577252}" presName="node" presStyleLbl="node1" presStyleIdx="5" presStyleCnt="6">
        <dgm:presLayoutVars>
          <dgm:bulletEnabled val="1"/>
        </dgm:presLayoutVars>
      </dgm:prSet>
      <dgm:spPr/>
      <dgm:t>
        <a:bodyPr/>
        <a:lstStyle/>
        <a:p>
          <a:endParaRPr lang="en-GB"/>
        </a:p>
      </dgm:t>
    </dgm:pt>
  </dgm:ptLst>
  <dgm:cxnLst>
    <dgm:cxn modelId="{38067516-1097-4001-8752-1F4900677521}" type="presOf" srcId="{16331BAF-61DA-4A83-A28D-A57049577252}" destId="{8DBBE516-CAE1-4AAD-8813-FB76DB066E08}" srcOrd="0" destOrd="0" presId="urn:microsoft.com/office/officeart/2005/8/layout/default"/>
    <dgm:cxn modelId="{BACFB6D9-A696-4055-89A3-CBAEBE0AC840}" type="presOf" srcId="{2A0B0409-F11B-4FED-A61B-79AEFB161E65}" destId="{33A10BF4-383E-497B-B2E5-A89A84944AEA}" srcOrd="0" destOrd="0" presId="urn:microsoft.com/office/officeart/2005/8/layout/default"/>
    <dgm:cxn modelId="{CCCD09F4-6102-45A2-9D65-312231EFCCE7}" srcId="{4421D40C-0986-4AF1-9810-119E0E710503}" destId="{35C52A9E-E3CF-4356-8860-A02D1A987C76}" srcOrd="4" destOrd="0" parTransId="{3F6A4B37-DD8F-4134-A9FB-852DAA82E090}" sibTransId="{1D34B0E5-3C15-4401-BC73-151463DD8181}"/>
    <dgm:cxn modelId="{250D1D3D-5042-435C-AFDA-E2A458588001}" type="presOf" srcId="{5B1842F9-493B-4AD9-B893-54525A15A9AF}" destId="{68FFF8FE-AF67-4E0C-98E8-9E4E6C703D2D}" srcOrd="0" destOrd="0" presId="urn:microsoft.com/office/officeart/2005/8/layout/default"/>
    <dgm:cxn modelId="{90683A35-7856-48CD-962E-D20F6E621B1C}" srcId="{4421D40C-0986-4AF1-9810-119E0E710503}" destId="{3EF97600-35E4-4BFD-ADD0-AC893D7600BD}" srcOrd="3" destOrd="0" parTransId="{CC5E1470-94DA-4E6D-B3C4-321A85637049}" sibTransId="{3D732DE0-48F3-4DA0-9364-5E7A290EBCFB}"/>
    <dgm:cxn modelId="{F8641F4C-1F11-4FAC-BA67-9EAD2EA28369}" type="presOf" srcId="{3EF97600-35E4-4BFD-ADD0-AC893D7600BD}" destId="{33596A8E-13DB-4D9D-BCFA-2CFAF9CF1581}" srcOrd="0" destOrd="0" presId="urn:microsoft.com/office/officeart/2005/8/layout/default"/>
    <dgm:cxn modelId="{E86E851A-AD5E-455D-8D2F-B0F3148E97BB}" srcId="{4421D40C-0986-4AF1-9810-119E0E710503}" destId="{0634A67D-7B72-47C6-B800-4CC6495BBD0E}" srcOrd="1" destOrd="0" parTransId="{D5ED1286-EDBC-4EBA-8406-0CDC44CE9961}" sibTransId="{F53D8731-6DD2-4E50-A109-48CDC7070159}"/>
    <dgm:cxn modelId="{4FA3371E-EE84-4469-ABE0-4E946E75C5D9}" srcId="{4421D40C-0986-4AF1-9810-119E0E710503}" destId="{2A0B0409-F11B-4FED-A61B-79AEFB161E65}" srcOrd="0" destOrd="0" parTransId="{457918C9-B3BA-4614-B094-EA2C77559709}" sibTransId="{D127C3D0-FB2C-473D-9C5C-4ADA1CC7105F}"/>
    <dgm:cxn modelId="{331B156F-0255-48D3-974D-25067DF092F2}" type="presOf" srcId="{0634A67D-7B72-47C6-B800-4CC6495BBD0E}" destId="{2D87001C-011F-46DC-A41D-E0D8371AA305}" srcOrd="0" destOrd="0" presId="urn:microsoft.com/office/officeart/2005/8/layout/default"/>
    <dgm:cxn modelId="{F5DB0127-0EB0-4203-9E1B-68C2948097C6}" srcId="{4421D40C-0986-4AF1-9810-119E0E710503}" destId="{5B1842F9-493B-4AD9-B893-54525A15A9AF}" srcOrd="2" destOrd="0" parTransId="{240C6689-6D0D-49E8-A53B-526E856205BD}" sibTransId="{A5114AB2-6004-41D5-9455-E148959B44E4}"/>
    <dgm:cxn modelId="{1BD1C8F4-A7A9-4E9E-815D-584C3CC32D3B}" type="presOf" srcId="{35C52A9E-E3CF-4356-8860-A02D1A987C76}" destId="{C2F7AD77-ECFC-4F50-9F6B-A72773666FCC}" srcOrd="0" destOrd="0" presId="urn:microsoft.com/office/officeart/2005/8/layout/default"/>
    <dgm:cxn modelId="{9863852F-3E25-40EA-AE9C-C20CD6A29B6F}" srcId="{4421D40C-0986-4AF1-9810-119E0E710503}" destId="{16331BAF-61DA-4A83-A28D-A57049577252}" srcOrd="5" destOrd="0" parTransId="{8362A11D-47CD-45B8-A0EB-F4896AB09B0E}" sibTransId="{7F335BD9-43B4-4935-8FEC-9FE6D77FC5CC}"/>
    <dgm:cxn modelId="{2EBE94F4-8966-4B79-8C77-9F1B8813E4A0}" type="presOf" srcId="{4421D40C-0986-4AF1-9810-119E0E710503}" destId="{49750719-5829-4078-B623-EAD7417E51AA}" srcOrd="0" destOrd="0" presId="urn:microsoft.com/office/officeart/2005/8/layout/default"/>
    <dgm:cxn modelId="{9FCF52A0-AA49-4725-8C20-3A6572E264D7}" type="presParOf" srcId="{49750719-5829-4078-B623-EAD7417E51AA}" destId="{33A10BF4-383E-497B-B2E5-A89A84944AEA}" srcOrd="0" destOrd="0" presId="urn:microsoft.com/office/officeart/2005/8/layout/default"/>
    <dgm:cxn modelId="{EE1C649C-11FF-47DA-A973-66FBF7B28B76}" type="presParOf" srcId="{49750719-5829-4078-B623-EAD7417E51AA}" destId="{A4AFEDBD-AC60-4D90-88F1-858F830472DF}" srcOrd="1" destOrd="0" presId="urn:microsoft.com/office/officeart/2005/8/layout/default"/>
    <dgm:cxn modelId="{A3734B58-C738-42E0-9E68-B80D673AF706}" type="presParOf" srcId="{49750719-5829-4078-B623-EAD7417E51AA}" destId="{2D87001C-011F-46DC-A41D-E0D8371AA305}" srcOrd="2" destOrd="0" presId="urn:microsoft.com/office/officeart/2005/8/layout/default"/>
    <dgm:cxn modelId="{1C39627A-C8B2-40A8-92A5-1D68422083E3}" type="presParOf" srcId="{49750719-5829-4078-B623-EAD7417E51AA}" destId="{DA396FD0-C512-4D48-8D08-FB28454F1386}" srcOrd="3" destOrd="0" presId="urn:microsoft.com/office/officeart/2005/8/layout/default"/>
    <dgm:cxn modelId="{6A4D1F87-DF37-4B0D-98E7-67B9E2BF326D}" type="presParOf" srcId="{49750719-5829-4078-B623-EAD7417E51AA}" destId="{68FFF8FE-AF67-4E0C-98E8-9E4E6C703D2D}" srcOrd="4" destOrd="0" presId="urn:microsoft.com/office/officeart/2005/8/layout/default"/>
    <dgm:cxn modelId="{81E96392-E37C-49CB-A6EC-801CF9DE389E}" type="presParOf" srcId="{49750719-5829-4078-B623-EAD7417E51AA}" destId="{11BC0F48-D294-455C-AAE1-F30600D9FB68}" srcOrd="5" destOrd="0" presId="urn:microsoft.com/office/officeart/2005/8/layout/default"/>
    <dgm:cxn modelId="{4E24367C-29F0-446D-B9F0-1ABCFABC40C8}" type="presParOf" srcId="{49750719-5829-4078-B623-EAD7417E51AA}" destId="{33596A8E-13DB-4D9D-BCFA-2CFAF9CF1581}" srcOrd="6" destOrd="0" presId="urn:microsoft.com/office/officeart/2005/8/layout/default"/>
    <dgm:cxn modelId="{06E1D1E0-FBEC-4495-9B52-2662EA311E6D}" type="presParOf" srcId="{49750719-5829-4078-B623-EAD7417E51AA}" destId="{6125C20B-3E40-4C2B-B584-F83C15135E9C}" srcOrd="7" destOrd="0" presId="urn:microsoft.com/office/officeart/2005/8/layout/default"/>
    <dgm:cxn modelId="{3A94B550-4E7D-421D-AA3F-7F7786502D78}" type="presParOf" srcId="{49750719-5829-4078-B623-EAD7417E51AA}" destId="{C2F7AD77-ECFC-4F50-9F6B-A72773666FCC}" srcOrd="8" destOrd="0" presId="urn:microsoft.com/office/officeart/2005/8/layout/default"/>
    <dgm:cxn modelId="{4A1A5230-C805-4F8C-A2C4-31FA642B0B96}" type="presParOf" srcId="{49750719-5829-4078-B623-EAD7417E51AA}" destId="{B6B04651-378F-44BB-9D20-949835611E10}" srcOrd="9" destOrd="0" presId="urn:microsoft.com/office/officeart/2005/8/layout/default"/>
    <dgm:cxn modelId="{AB241545-18CA-46A9-A693-77E4BE4E3D22}" type="presParOf" srcId="{49750719-5829-4078-B623-EAD7417E51AA}" destId="{8DBBE516-CAE1-4AAD-8813-FB76DB066E08}"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444128-B966-4BA2-AD34-54975618E436}">
      <dsp:nvSpPr>
        <dsp:cNvPr id="0" name=""/>
        <dsp:cNvSpPr/>
      </dsp:nvSpPr>
      <dsp:spPr>
        <a:xfrm>
          <a:off x="0" y="0"/>
          <a:ext cx="5400600" cy="171018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t>Bob German</a:t>
          </a:r>
          <a:endParaRPr lang="en-US" sz="3100" kern="1200" dirty="0"/>
        </a:p>
        <a:p>
          <a:pPr marL="228600" lvl="1" indent="-228600" algn="l" defTabSz="1066800">
            <a:lnSpc>
              <a:spcPct val="90000"/>
            </a:lnSpc>
            <a:spcBef>
              <a:spcPct val="0"/>
            </a:spcBef>
            <a:spcAft>
              <a:spcPct val="15000"/>
            </a:spcAft>
            <a:buChar char="••"/>
          </a:pPr>
          <a:r>
            <a:rPr lang="en-US" sz="2400" kern="1200" dirty="0" smtClean="0"/>
            <a:t>Principal Architect, Author</a:t>
          </a:r>
          <a:endParaRPr lang="en-US" sz="2400" kern="1200" dirty="0"/>
        </a:p>
        <a:p>
          <a:pPr marL="228600" lvl="1" indent="-228600" algn="l" defTabSz="1066800">
            <a:lnSpc>
              <a:spcPct val="90000"/>
            </a:lnSpc>
            <a:spcBef>
              <a:spcPct val="0"/>
            </a:spcBef>
            <a:spcAft>
              <a:spcPct val="15000"/>
            </a:spcAft>
            <a:buChar char="••"/>
          </a:pPr>
          <a:r>
            <a:rPr lang="en-US" sz="2400" kern="1200" dirty="0" smtClean="0"/>
            <a:t>BlueMetal Architects</a:t>
          </a:r>
          <a:endParaRPr lang="en-US" sz="2400" kern="1200" dirty="0"/>
        </a:p>
      </dsp:txBody>
      <dsp:txXfrm>
        <a:off x="1251139" y="0"/>
        <a:ext cx="4149461" cy="1710189"/>
      </dsp:txXfrm>
    </dsp:sp>
    <dsp:sp modelId="{DB04B048-75C3-427F-8D4B-04E8DAC246E8}">
      <dsp:nvSpPr>
        <dsp:cNvPr id="0" name=""/>
        <dsp:cNvSpPr/>
      </dsp:nvSpPr>
      <dsp:spPr>
        <a:xfrm>
          <a:off x="171018" y="171018"/>
          <a:ext cx="1080120" cy="1368151"/>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3000" r="-13000"/>
          </a:stretch>
        </a:blipFill>
        <a:ln>
          <a:noFill/>
        </a:ln>
        <a:effectLst/>
      </dsp:spPr>
      <dsp:style>
        <a:lnRef idx="0">
          <a:scrgbClr r="0" g="0" b="0"/>
        </a:lnRef>
        <a:fillRef idx="1">
          <a:scrgbClr r="0" g="0" b="0"/>
        </a:fillRef>
        <a:effectRef idx="2">
          <a:scrgbClr r="0" g="0" b="0"/>
        </a:effectRef>
        <a:fontRef idx="minor"/>
      </dsp:style>
    </dsp:sp>
    <dsp:sp modelId="{DEF301F0-607A-4F74-B588-7D892DB1C6C1}">
      <dsp:nvSpPr>
        <dsp:cNvPr id="0" name=""/>
        <dsp:cNvSpPr/>
      </dsp:nvSpPr>
      <dsp:spPr>
        <a:xfrm>
          <a:off x="0" y="1881208"/>
          <a:ext cx="5400600" cy="171018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t>Chris O’Brien</a:t>
          </a:r>
          <a:endParaRPr lang="en-US" sz="3100" kern="1200" dirty="0"/>
        </a:p>
        <a:p>
          <a:pPr marL="228600" lvl="1" indent="-228600" algn="l" defTabSz="1066800">
            <a:lnSpc>
              <a:spcPct val="90000"/>
            </a:lnSpc>
            <a:spcBef>
              <a:spcPct val="0"/>
            </a:spcBef>
            <a:spcAft>
              <a:spcPct val="15000"/>
            </a:spcAft>
            <a:buChar char="••"/>
          </a:pPr>
          <a:r>
            <a:rPr lang="en-US" sz="2400" kern="1200">
              <a:cs typeface="Segoe UI Light"/>
            </a:rPr>
            <a:t>MVP</a:t>
          </a:r>
        </a:p>
        <a:p>
          <a:pPr marL="228600" lvl="1" indent="-228600" algn="l" defTabSz="1066800">
            <a:lnSpc>
              <a:spcPct val="90000"/>
            </a:lnSpc>
            <a:spcBef>
              <a:spcPct val="0"/>
            </a:spcBef>
            <a:spcAft>
              <a:spcPct val="15000"/>
            </a:spcAft>
            <a:buChar char="••"/>
          </a:pPr>
          <a:r>
            <a:rPr lang="en-US" sz="2400" kern="1200">
              <a:cs typeface="Segoe UI Light"/>
            </a:rPr>
            <a:t>Independent/Head of Dev</a:t>
          </a:r>
        </a:p>
      </dsp:txBody>
      <dsp:txXfrm>
        <a:off x="1251139" y="1881208"/>
        <a:ext cx="4149461" cy="1710189"/>
      </dsp:txXfrm>
    </dsp:sp>
    <dsp:sp modelId="{9BD766A7-D603-405B-8EC7-CDAF04766C96}">
      <dsp:nvSpPr>
        <dsp:cNvPr id="0" name=""/>
        <dsp:cNvSpPr/>
      </dsp:nvSpPr>
      <dsp:spPr>
        <a:xfrm>
          <a:off x="171018" y="2052228"/>
          <a:ext cx="1080120" cy="1368151"/>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5000" b="-25000"/>
          </a:stretch>
        </a:blipFill>
        <a:ln>
          <a:noFill/>
        </a:ln>
        <a:effectLst/>
      </dsp:spPr>
      <dsp:style>
        <a:lnRef idx="0">
          <a:scrgbClr r="0" g="0" b="0"/>
        </a:lnRef>
        <a:fillRef idx="1">
          <a:scrgbClr r="0" g="0" b="0"/>
        </a:fillRef>
        <a:effectRef idx="2">
          <a:scrgbClr r="0" g="0" b="0"/>
        </a:effectRef>
        <a:fontRef idx="minor"/>
      </dsp:style>
    </dsp:sp>
    <dsp:sp modelId="{882C3BB4-AC54-4BC9-BC6D-CD84B0F33522}">
      <dsp:nvSpPr>
        <dsp:cNvPr id="0" name=""/>
        <dsp:cNvSpPr/>
      </dsp:nvSpPr>
      <dsp:spPr>
        <a:xfrm>
          <a:off x="0" y="3762417"/>
          <a:ext cx="5400600" cy="171018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t>Erwin van Hunen</a:t>
          </a:r>
          <a:endParaRPr lang="en-US" sz="3100" kern="1200" dirty="0"/>
        </a:p>
        <a:p>
          <a:pPr marL="228600" lvl="1" indent="-228600" algn="l" defTabSz="1066800">
            <a:lnSpc>
              <a:spcPct val="90000"/>
            </a:lnSpc>
            <a:spcBef>
              <a:spcPct val="0"/>
            </a:spcBef>
            <a:spcAft>
              <a:spcPct val="15000"/>
            </a:spcAft>
            <a:buChar char="••"/>
          </a:pPr>
          <a:r>
            <a:rPr lang="en-US" sz="2400" kern="1200" dirty="0" smtClean="0"/>
            <a:t>MVP, MCM</a:t>
          </a:r>
          <a:endParaRPr lang="en-US" sz="2400" kern="1200" dirty="0"/>
        </a:p>
        <a:p>
          <a:pPr marL="228600" lvl="1" indent="-228600" algn="l" defTabSz="1066800">
            <a:lnSpc>
              <a:spcPct val="90000"/>
            </a:lnSpc>
            <a:spcBef>
              <a:spcPct val="0"/>
            </a:spcBef>
            <a:spcAft>
              <a:spcPct val="15000"/>
            </a:spcAft>
            <a:buChar char="••"/>
          </a:pPr>
          <a:r>
            <a:rPr lang="en-US" sz="2400" kern="1200" dirty="0" err="1" smtClean="0"/>
            <a:t>Knowit</a:t>
          </a:r>
          <a:r>
            <a:rPr lang="en-US" sz="2400" kern="1200" dirty="0" smtClean="0"/>
            <a:t> AB</a:t>
          </a:r>
          <a:endParaRPr lang="en-US" sz="2400" kern="1200" dirty="0"/>
        </a:p>
      </dsp:txBody>
      <dsp:txXfrm>
        <a:off x="1251139" y="3762417"/>
        <a:ext cx="4149461" cy="1710189"/>
      </dsp:txXfrm>
    </dsp:sp>
    <dsp:sp modelId="{C72116A6-E356-4973-88E3-8E2C10E4F2E0}">
      <dsp:nvSpPr>
        <dsp:cNvPr id="0" name=""/>
        <dsp:cNvSpPr/>
      </dsp:nvSpPr>
      <dsp:spPr>
        <a:xfrm>
          <a:off x="171018" y="3933436"/>
          <a:ext cx="1080120" cy="1368151"/>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1000" r="-21000"/>
          </a:stretch>
        </a:blipFill>
        <a:ln>
          <a:noFill/>
        </a:ln>
        <a:effectLst/>
      </dsp:spPr>
      <dsp:style>
        <a:lnRef idx="0">
          <a:scrgbClr r="0" g="0" b="0"/>
        </a:lnRef>
        <a:fillRef idx="1">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444128-B966-4BA2-AD34-54975618E436}">
      <dsp:nvSpPr>
        <dsp:cNvPr id="0" name=""/>
        <dsp:cNvSpPr/>
      </dsp:nvSpPr>
      <dsp:spPr>
        <a:xfrm>
          <a:off x="0" y="0"/>
          <a:ext cx="5400600" cy="1714057"/>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t>Frank Marasco</a:t>
          </a:r>
          <a:endParaRPr lang="en-US" sz="3100" kern="1200" dirty="0"/>
        </a:p>
        <a:p>
          <a:pPr marL="228600" lvl="1" indent="-228600" algn="l" defTabSz="1066800">
            <a:lnSpc>
              <a:spcPct val="90000"/>
            </a:lnSpc>
            <a:spcBef>
              <a:spcPct val="0"/>
            </a:spcBef>
            <a:spcAft>
              <a:spcPct val="15000"/>
            </a:spcAft>
            <a:buChar char="••"/>
          </a:pPr>
          <a:r>
            <a:rPr lang="en-US" sz="2400" kern="1200" dirty="0" smtClean="0"/>
            <a:t>Principal Consultant</a:t>
          </a:r>
          <a:endParaRPr lang="en-US" sz="2400" kern="1200" dirty="0"/>
        </a:p>
        <a:p>
          <a:pPr marL="228600" lvl="1" indent="-228600" algn="l" defTabSz="1066800">
            <a:lnSpc>
              <a:spcPct val="90000"/>
            </a:lnSpc>
            <a:spcBef>
              <a:spcPct val="0"/>
            </a:spcBef>
            <a:spcAft>
              <a:spcPct val="15000"/>
            </a:spcAft>
            <a:buChar char="••"/>
          </a:pPr>
          <a:r>
            <a:rPr lang="en-US" sz="2400" kern="1200" dirty="0" smtClean="0"/>
            <a:t>Microsoft</a:t>
          </a:r>
          <a:endParaRPr lang="en-US" sz="2400" kern="1200" dirty="0"/>
        </a:p>
      </dsp:txBody>
      <dsp:txXfrm>
        <a:off x="1251525" y="0"/>
        <a:ext cx="4149074" cy="1714057"/>
      </dsp:txXfrm>
    </dsp:sp>
    <dsp:sp modelId="{DB04B048-75C3-427F-8D4B-04E8DAC246E8}">
      <dsp:nvSpPr>
        <dsp:cNvPr id="0" name=""/>
        <dsp:cNvSpPr/>
      </dsp:nvSpPr>
      <dsp:spPr>
        <a:xfrm>
          <a:off x="171405" y="171405"/>
          <a:ext cx="1080120" cy="1371246"/>
        </a:xfrm>
        <a:prstGeom prst="rect">
          <a:avLst/>
        </a:prstGeom>
        <a:solidFill>
          <a:schemeClr val="accent1">
            <a:tint val="5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DEF301F0-607A-4F74-B588-7D892DB1C6C1}">
      <dsp:nvSpPr>
        <dsp:cNvPr id="0" name=""/>
        <dsp:cNvSpPr/>
      </dsp:nvSpPr>
      <dsp:spPr>
        <a:xfrm>
          <a:off x="0" y="1872213"/>
          <a:ext cx="5400600" cy="1714057"/>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lvl="0" algn="l" defTabSz="1377950">
            <a:lnSpc>
              <a:spcPct val="90000"/>
            </a:lnSpc>
            <a:spcBef>
              <a:spcPct val="0"/>
            </a:spcBef>
            <a:spcAft>
              <a:spcPct val="35000"/>
            </a:spcAft>
          </a:pPr>
          <a:r>
            <a:rPr lang="en-US" sz="3100" kern="1200" dirty="0" smtClean="0"/>
            <a:t>Vesa Juvonen</a:t>
          </a:r>
          <a:endParaRPr lang="en-US" sz="3100" kern="1200" dirty="0"/>
        </a:p>
        <a:p>
          <a:pPr marL="228600" lvl="1" indent="-228600" algn="l" defTabSz="1066800">
            <a:lnSpc>
              <a:spcPct val="90000"/>
            </a:lnSpc>
            <a:spcBef>
              <a:spcPct val="0"/>
            </a:spcBef>
            <a:spcAft>
              <a:spcPct val="15000"/>
            </a:spcAft>
            <a:buChar char="••"/>
          </a:pPr>
          <a:r>
            <a:rPr lang="en-US" sz="2400" kern="1200" dirty="0" smtClean="0"/>
            <a:t>Senior Program Manager</a:t>
          </a:r>
          <a:endParaRPr lang="en-US" sz="2400" kern="1200" dirty="0"/>
        </a:p>
        <a:p>
          <a:pPr marL="228600" lvl="1" indent="-228600" algn="l" defTabSz="1066800">
            <a:lnSpc>
              <a:spcPct val="90000"/>
            </a:lnSpc>
            <a:spcBef>
              <a:spcPct val="0"/>
            </a:spcBef>
            <a:spcAft>
              <a:spcPct val="15000"/>
            </a:spcAft>
            <a:buChar char="••"/>
          </a:pPr>
          <a:r>
            <a:rPr lang="en-US" sz="2400" kern="1200" dirty="0" smtClean="0"/>
            <a:t>Microsoft</a:t>
          </a:r>
          <a:endParaRPr lang="en-US" sz="2400" kern="1200" dirty="0"/>
        </a:p>
      </dsp:txBody>
      <dsp:txXfrm>
        <a:off x="1251525" y="1872213"/>
        <a:ext cx="4149074" cy="1714057"/>
      </dsp:txXfrm>
    </dsp:sp>
    <dsp:sp modelId="{9BD766A7-D603-405B-8EC7-CDAF04766C96}">
      <dsp:nvSpPr>
        <dsp:cNvPr id="0" name=""/>
        <dsp:cNvSpPr/>
      </dsp:nvSpPr>
      <dsp:spPr>
        <a:xfrm>
          <a:off x="171405" y="2056869"/>
          <a:ext cx="1080120" cy="1371246"/>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7000" r="-7000"/>
          </a:stretch>
        </a:blipFill>
        <a:ln>
          <a:noFill/>
        </a:ln>
        <a:effectLst/>
      </dsp:spPr>
      <dsp:style>
        <a:lnRef idx="0">
          <a:scrgbClr r="0" g="0" b="0"/>
        </a:lnRef>
        <a:fillRef idx="1">
          <a:scrgbClr r="0" g="0" b="0"/>
        </a:fillRef>
        <a:effectRef idx="2">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ED391F-6DBF-49FE-B070-115FD82AE101}">
      <dsp:nvSpPr>
        <dsp:cNvPr id="0" name=""/>
        <dsp:cNvSpPr/>
      </dsp:nvSpPr>
      <dsp:spPr>
        <a:xfrm>
          <a:off x="2242459" y="13"/>
          <a:ext cx="2108845" cy="2108845"/>
        </a:xfrm>
        <a:prstGeom prst="ellipse">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en-US" sz="2800" kern="1200" dirty="0" smtClean="0"/>
            <a:t>Apply template</a:t>
          </a:r>
          <a:endParaRPr lang="en-US" sz="2800" kern="1200" dirty="0"/>
        </a:p>
      </dsp:txBody>
      <dsp:txXfrm>
        <a:off x="2551292" y="308846"/>
        <a:ext cx="1491179" cy="1491179"/>
      </dsp:txXfrm>
    </dsp:sp>
    <dsp:sp modelId="{F2B682D2-B9DA-44DC-872F-862EB91847E6}">
      <dsp:nvSpPr>
        <dsp:cNvPr id="0" name=""/>
        <dsp:cNvSpPr/>
      </dsp:nvSpPr>
      <dsp:spPr>
        <a:xfrm rot="3600000">
          <a:off x="3800276" y="2056328"/>
          <a:ext cx="561016" cy="711735"/>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3842352" y="2125797"/>
        <a:ext cx="392711" cy="427041"/>
      </dsp:txXfrm>
    </dsp:sp>
    <dsp:sp modelId="{8A3C28AB-D0DD-4DDD-840C-48D021BE7F09}">
      <dsp:nvSpPr>
        <dsp:cNvPr id="0" name=""/>
        <dsp:cNvSpPr/>
      </dsp:nvSpPr>
      <dsp:spPr>
        <a:xfrm>
          <a:off x="3826143" y="2743034"/>
          <a:ext cx="2108845" cy="2108845"/>
        </a:xfrm>
        <a:prstGeom prst="ellipse">
          <a:avLst/>
        </a:prstGeom>
        <a:solidFill>
          <a:schemeClr val="accent5">
            <a:hueOff val="-1073928"/>
            <a:satOff val="4432"/>
            <a:lumOff val="2841"/>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en-US" sz="2800" kern="1200" dirty="0" smtClean="0"/>
            <a:t>Add artifact</a:t>
          </a:r>
          <a:endParaRPr lang="en-US" sz="2800" kern="1200" dirty="0"/>
        </a:p>
      </dsp:txBody>
      <dsp:txXfrm>
        <a:off x="4134976" y="3051867"/>
        <a:ext cx="1491179" cy="1491179"/>
      </dsp:txXfrm>
    </dsp:sp>
    <dsp:sp modelId="{4AA3ED41-C9F0-4D11-9CA5-C6114CD958A6}">
      <dsp:nvSpPr>
        <dsp:cNvPr id="0" name=""/>
        <dsp:cNvSpPr/>
      </dsp:nvSpPr>
      <dsp:spPr>
        <a:xfrm rot="10800000">
          <a:off x="3032251" y="3441589"/>
          <a:ext cx="561016" cy="711735"/>
        </a:xfrm>
        <a:prstGeom prst="rightArrow">
          <a:avLst>
            <a:gd name="adj1" fmla="val 60000"/>
            <a:gd name="adj2" fmla="val 50000"/>
          </a:avLst>
        </a:prstGeom>
        <a:solidFill>
          <a:schemeClr val="accent5">
            <a:hueOff val="-1073928"/>
            <a:satOff val="4432"/>
            <a:lumOff val="284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rot="10800000">
        <a:off x="3200556" y="3583936"/>
        <a:ext cx="392711" cy="427041"/>
      </dsp:txXfrm>
    </dsp:sp>
    <dsp:sp modelId="{72644AC5-23A7-47FB-8C4E-A47CA5A4747C}">
      <dsp:nvSpPr>
        <dsp:cNvPr id="0" name=""/>
        <dsp:cNvSpPr/>
      </dsp:nvSpPr>
      <dsp:spPr>
        <a:xfrm>
          <a:off x="658775" y="2743034"/>
          <a:ext cx="2108845" cy="2108845"/>
        </a:xfrm>
        <a:prstGeom prst="ellipse">
          <a:avLst/>
        </a:prstGeom>
        <a:solidFill>
          <a:schemeClr val="accent5">
            <a:hueOff val="-2147856"/>
            <a:satOff val="8863"/>
            <a:lumOff val="5683"/>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en-US" sz="2800" kern="1200" dirty="0" smtClean="0"/>
            <a:t>Extract template</a:t>
          </a:r>
          <a:endParaRPr lang="en-US" sz="2800" kern="1200" dirty="0"/>
        </a:p>
      </dsp:txBody>
      <dsp:txXfrm>
        <a:off x="967608" y="3051867"/>
        <a:ext cx="1491179" cy="1491179"/>
      </dsp:txXfrm>
    </dsp:sp>
    <dsp:sp modelId="{F488A701-CB1C-42AE-9A4B-A5E10F6A540D}">
      <dsp:nvSpPr>
        <dsp:cNvPr id="0" name=""/>
        <dsp:cNvSpPr/>
      </dsp:nvSpPr>
      <dsp:spPr>
        <a:xfrm rot="18000000">
          <a:off x="2216592" y="2083829"/>
          <a:ext cx="561016" cy="711735"/>
        </a:xfrm>
        <a:prstGeom prst="rightArrow">
          <a:avLst>
            <a:gd name="adj1" fmla="val 60000"/>
            <a:gd name="adj2" fmla="val 50000"/>
          </a:avLst>
        </a:prstGeom>
        <a:solidFill>
          <a:schemeClr val="accent5">
            <a:hueOff val="-2147856"/>
            <a:satOff val="8863"/>
            <a:lumOff val="568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2258668" y="2299054"/>
        <a:ext cx="392711" cy="4270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4E616A-E885-4A56-9A5F-E72B0E0602E5}">
      <dsp:nvSpPr>
        <dsp:cNvPr id="0" name=""/>
        <dsp:cNvSpPr/>
      </dsp:nvSpPr>
      <dsp:spPr>
        <a:xfrm>
          <a:off x="621823" y="0"/>
          <a:ext cx="7047335" cy="5527321"/>
        </a:xfrm>
        <a:prstGeom prst="rightArrow">
          <a:avLst/>
        </a:prstGeom>
        <a:solidFill>
          <a:schemeClr val="bg1"/>
        </a:solidFill>
        <a:ln>
          <a:noFill/>
        </a:ln>
        <a:effectLst/>
      </dsp:spPr>
      <dsp:style>
        <a:lnRef idx="0">
          <a:scrgbClr r="0" g="0" b="0"/>
        </a:lnRef>
        <a:fillRef idx="1">
          <a:scrgbClr r="0" g="0" b="0"/>
        </a:fillRef>
        <a:effectRef idx="0">
          <a:scrgbClr r="0" g="0" b="0"/>
        </a:effectRef>
        <a:fontRef idx="minor"/>
      </dsp:style>
    </dsp:sp>
    <dsp:sp modelId="{CDCE3FFE-358B-4FDE-947F-8F2AE76D4D37}">
      <dsp:nvSpPr>
        <dsp:cNvPr id="0" name=""/>
        <dsp:cNvSpPr/>
      </dsp:nvSpPr>
      <dsp:spPr>
        <a:xfrm>
          <a:off x="8906" y="1658196"/>
          <a:ext cx="2668660" cy="2210928"/>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kern="1200" dirty="0" smtClean="0">
              <a:latin typeface="+mj-lt"/>
            </a:rPr>
            <a:t>SharePoint Hosted App</a:t>
          </a:r>
          <a:endParaRPr lang="en-US" sz="3300" kern="1200" dirty="0">
            <a:latin typeface="+mj-lt"/>
          </a:endParaRPr>
        </a:p>
      </dsp:txBody>
      <dsp:txXfrm>
        <a:off x="116835" y="1766125"/>
        <a:ext cx="2452802" cy="1995070"/>
      </dsp:txXfrm>
    </dsp:sp>
    <dsp:sp modelId="{DD6FA2E6-D4DA-4AC6-B62C-FA40874A2CE8}">
      <dsp:nvSpPr>
        <dsp:cNvPr id="0" name=""/>
        <dsp:cNvSpPr/>
      </dsp:nvSpPr>
      <dsp:spPr>
        <a:xfrm>
          <a:off x="2811161" y="1658196"/>
          <a:ext cx="2668660" cy="2210928"/>
        </a:xfrm>
        <a:prstGeom prst="roundRect">
          <a:avLst/>
        </a:prstGeom>
        <a:solidFill>
          <a:schemeClr val="accent3"/>
        </a:solidFill>
        <a:ln w="9525" cap="flat" cmpd="sng" algn="ctr">
          <a:solidFill>
            <a:schemeClr val="bg1">
              <a:alpha val="50000"/>
            </a:schemeClr>
          </a:solidFill>
          <a:prstDash val="solid"/>
        </a:ln>
        <a:effectLst/>
      </dsp:spPr>
      <dsp:style>
        <a:lnRef idx="3">
          <a:schemeClr val="lt1"/>
        </a:lnRef>
        <a:fillRef idx="1">
          <a:schemeClr val="accent3"/>
        </a:fillRef>
        <a:effectRef idx="1">
          <a:schemeClr val="accent3"/>
        </a:effectRef>
        <a:fontRef idx="minor">
          <a:schemeClr val="lt1"/>
        </a:fontRef>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kern="1200" dirty="0" smtClean="0">
              <a:latin typeface="+mj-lt"/>
            </a:rPr>
            <a:t>Drag and Drop Deployment</a:t>
          </a:r>
          <a:endParaRPr lang="en-US" sz="3300" kern="1200" dirty="0">
            <a:latin typeface="+mj-lt"/>
          </a:endParaRPr>
        </a:p>
      </dsp:txBody>
      <dsp:txXfrm>
        <a:off x="2919090" y="1766125"/>
        <a:ext cx="2452802" cy="1995070"/>
      </dsp:txXfrm>
    </dsp:sp>
    <dsp:sp modelId="{05E210FC-91D4-40B0-A536-B1121E1C7EEF}">
      <dsp:nvSpPr>
        <dsp:cNvPr id="0" name=""/>
        <dsp:cNvSpPr/>
      </dsp:nvSpPr>
      <dsp:spPr>
        <a:xfrm>
          <a:off x="5613416" y="1658196"/>
          <a:ext cx="2668660" cy="2210928"/>
        </a:xfrm>
        <a:prstGeom prst="roundRect">
          <a:avLst/>
        </a:prstGeom>
        <a:solidFill>
          <a:schemeClr val="accent2"/>
        </a:solidFill>
        <a:ln w="17145" cap="flat" cmpd="sng" algn="ctr">
          <a:solidFill>
            <a:schemeClr val="bg1">
              <a:alpha val="50000"/>
            </a:schemeClr>
          </a:solidFill>
          <a:prstDash val="solid"/>
        </a:ln>
        <a:effectLst/>
      </dsp:spPr>
      <dsp:style>
        <a:lnRef idx="3">
          <a:schemeClr val="lt1"/>
        </a:lnRef>
        <a:fillRef idx="1">
          <a:schemeClr val="accent2"/>
        </a:fillRef>
        <a:effectRef idx="1">
          <a:schemeClr val="accent2"/>
        </a:effectRef>
        <a:fontRef idx="minor">
          <a:schemeClr val="lt1"/>
        </a:fontRef>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kern="1200" dirty="0" smtClean="0">
              <a:latin typeface="+mj-lt"/>
            </a:rPr>
            <a:t>Centrally Managed</a:t>
          </a:r>
          <a:endParaRPr lang="en-US" sz="3300" kern="1200" dirty="0">
            <a:latin typeface="+mj-lt"/>
          </a:endParaRPr>
        </a:p>
      </dsp:txBody>
      <dsp:txXfrm>
        <a:off x="5721345" y="1766125"/>
        <a:ext cx="2452802" cy="19950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A10BF4-383E-497B-B2E5-A89A84944AEA}">
      <dsp:nvSpPr>
        <dsp:cNvPr id="0" name=""/>
        <dsp:cNvSpPr/>
      </dsp:nvSpPr>
      <dsp:spPr>
        <a:xfrm>
          <a:off x="0" y="510462"/>
          <a:ext cx="2205774" cy="1323464"/>
        </a:xfrm>
        <a:prstGeom prst="rect">
          <a:avLst/>
        </a:prstGeom>
        <a:solidFill>
          <a:srgbClr val="449DCB"/>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rtl="0">
            <a:lnSpc>
              <a:spcPct val="90000"/>
            </a:lnSpc>
            <a:spcBef>
              <a:spcPct val="0"/>
            </a:spcBef>
            <a:spcAft>
              <a:spcPct val="35000"/>
            </a:spcAft>
          </a:pPr>
          <a:r>
            <a:rPr lang="en-GB" sz="3400" kern="1200" smtClean="0"/>
            <a:t>Mail</a:t>
          </a:r>
          <a:endParaRPr lang="en-GB" sz="3400" kern="1200"/>
        </a:p>
      </dsp:txBody>
      <dsp:txXfrm>
        <a:off x="0" y="510462"/>
        <a:ext cx="2205774" cy="1323464"/>
      </dsp:txXfrm>
    </dsp:sp>
    <dsp:sp modelId="{2D87001C-011F-46DC-A41D-E0D8371AA305}">
      <dsp:nvSpPr>
        <dsp:cNvPr id="0" name=""/>
        <dsp:cNvSpPr/>
      </dsp:nvSpPr>
      <dsp:spPr>
        <a:xfrm>
          <a:off x="2426351" y="510462"/>
          <a:ext cx="2205774" cy="1323464"/>
        </a:xfrm>
        <a:prstGeom prst="rect">
          <a:avLst/>
        </a:prstGeom>
        <a:solidFill>
          <a:srgbClr val="449DCB"/>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rtl="0">
            <a:lnSpc>
              <a:spcPct val="90000"/>
            </a:lnSpc>
            <a:spcBef>
              <a:spcPct val="0"/>
            </a:spcBef>
            <a:spcAft>
              <a:spcPct val="35000"/>
            </a:spcAft>
          </a:pPr>
          <a:r>
            <a:rPr lang="en-GB" sz="3400" kern="1200" smtClean="0"/>
            <a:t>Contacts</a:t>
          </a:r>
          <a:endParaRPr lang="en-GB" sz="3400" kern="1200"/>
        </a:p>
      </dsp:txBody>
      <dsp:txXfrm>
        <a:off x="2426351" y="510462"/>
        <a:ext cx="2205774" cy="1323464"/>
      </dsp:txXfrm>
    </dsp:sp>
    <dsp:sp modelId="{68FFF8FE-AF67-4E0C-98E8-9E4E6C703D2D}">
      <dsp:nvSpPr>
        <dsp:cNvPr id="0" name=""/>
        <dsp:cNvSpPr/>
      </dsp:nvSpPr>
      <dsp:spPr>
        <a:xfrm>
          <a:off x="4852703" y="510462"/>
          <a:ext cx="2205774" cy="1323464"/>
        </a:xfrm>
        <a:prstGeom prst="rect">
          <a:avLst/>
        </a:prstGeom>
        <a:solidFill>
          <a:srgbClr val="449DCB"/>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rtl="0">
            <a:lnSpc>
              <a:spcPct val="90000"/>
            </a:lnSpc>
            <a:spcBef>
              <a:spcPct val="0"/>
            </a:spcBef>
            <a:spcAft>
              <a:spcPct val="35000"/>
            </a:spcAft>
          </a:pPr>
          <a:r>
            <a:rPr lang="en-GB" sz="3400" kern="1200" smtClean="0"/>
            <a:t>Calendar</a:t>
          </a:r>
          <a:endParaRPr lang="en-GB" sz="3400" kern="1200"/>
        </a:p>
      </dsp:txBody>
      <dsp:txXfrm>
        <a:off x="4852703" y="510462"/>
        <a:ext cx="2205774" cy="1323464"/>
      </dsp:txXfrm>
    </dsp:sp>
    <dsp:sp modelId="{33596A8E-13DB-4D9D-BCFA-2CFAF9CF1581}">
      <dsp:nvSpPr>
        <dsp:cNvPr id="0" name=""/>
        <dsp:cNvSpPr/>
      </dsp:nvSpPr>
      <dsp:spPr>
        <a:xfrm>
          <a:off x="0" y="2054504"/>
          <a:ext cx="2205774" cy="1323464"/>
        </a:xfrm>
        <a:prstGeom prst="rect">
          <a:avLst/>
        </a:prstGeom>
        <a:solidFill>
          <a:srgbClr val="449DCB"/>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rtl="0">
            <a:lnSpc>
              <a:spcPct val="90000"/>
            </a:lnSpc>
            <a:spcBef>
              <a:spcPct val="0"/>
            </a:spcBef>
            <a:spcAft>
              <a:spcPct val="35000"/>
            </a:spcAft>
          </a:pPr>
          <a:r>
            <a:rPr lang="en-GB" sz="3400" kern="1200" dirty="0" smtClean="0"/>
            <a:t>Files</a:t>
          </a:r>
          <a:endParaRPr lang="en-GB" sz="3400" kern="1200" dirty="0"/>
        </a:p>
      </dsp:txBody>
      <dsp:txXfrm>
        <a:off x="0" y="2054504"/>
        <a:ext cx="2205774" cy="1323464"/>
      </dsp:txXfrm>
    </dsp:sp>
    <dsp:sp modelId="{C2F7AD77-ECFC-4F50-9F6B-A72773666FCC}">
      <dsp:nvSpPr>
        <dsp:cNvPr id="0" name=""/>
        <dsp:cNvSpPr/>
      </dsp:nvSpPr>
      <dsp:spPr>
        <a:xfrm>
          <a:off x="2426351" y="2054504"/>
          <a:ext cx="2205774" cy="1323464"/>
        </a:xfrm>
        <a:prstGeom prst="rect">
          <a:avLst/>
        </a:prstGeom>
        <a:solidFill>
          <a:srgbClr val="449DCB"/>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rtl="0">
            <a:lnSpc>
              <a:spcPct val="90000"/>
            </a:lnSpc>
            <a:spcBef>
              <a:spcPct val="0"/>
            </a:spcBef>
            <a:spcAft>
              <a:spcPct val="35000"/>
            </a:spcAft>
          </a:pPr>
          <a:r>
            <a:rPr lang="en-GB" sz="3400" kern="1200" dirty="0" smtClean="0"/>
            <a:t>Users &amp; groups</a:t>
          </a:r>
          <a:endParaRPr lang="en-GB" sz="3400" kern="1200" dirty="0"/>
        </a:p>
      </dsp:txBody>
      <dsp:txXfrm>
        <a:off x="2426351" y="2054504"/>
        <a:ext cx="2205774" cy="1323464"/>
      </dsp:txXfrm>
    </dsp:sp>
    <dsp:sp modelId="{8DBBE516-CAE1-4AAD-8813-FB76DB066E08}">
      <dsp:nvSpPr>
        <dsp:cNvPr id="0" name=""/>
        <dsp:cNvSpPr/>
      </dsp:nvSpPr>
      <dsp:spPr>
        <a:xfrm>
          <a:off x="4852703" y="2054504"/>
          <a:ext cx="2205774" cy="1323464"/>
        </a:xfrm>
        <a:prstGeom prst="rect">
          <a:avLst/>
        </a:prstGeom>
        <a:solidFill>
          <a:srgbClr val="449DCB"/>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rtl="0">
            <a:lnSpc>
              <a:spcPct val="90000"/>
            </a:lnSpc>
            <a:spcBef>
              <a:spcPct val="0"/>
            </a:spcBef>
            <a:spcAft>
              <a:spcPct val="35000"/>
            </a:spcAft>
          </a:pPr>
          <a:r>
            <a:rPr lang="en-GB" sz="3400" kern="1200" dirty="0" smtClean="0"/>
            <a:t>Discovery Service</a:t>
          </a:r>
          <a:endParaRPr lang="en-GB" sz="3400" kern="1200" dirty="0"/>
        </a:p>
      </dsp:txBody>
      <dsp:txXfrm>
        <a:off x="4852703" y="2054504"/>
        <a:ext cx="2205774" cy="1323464"/>
      </dsp:txXfrm>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smtClean="0">
                <a:latin typeface="Segoe UI" pitchFamily="34" charset="0"/>
              </a:rPr>
              <a:t>Microsoft Ignite 2015</a:t>
            </a:r>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5/3/2015 7:29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Microsoft Ignite 2015</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5/3/2015 7:29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smtClean="0"/>
              <a:t>Microsoft Ignite 2015</a:t>
            </a: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8316012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smtClean="0"/>
              <a:t>Microsoft Ignite 2015</a:t>
            </a: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7579852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smtClean="0"/>
              <a:t>Microsoft Ignite 2015</a:t>
            </a: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1182981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i-FI" dirty="0"/>
              <a:t>Demo - PnP provisionign engine. </a:t>
            </a:r>
            <a:r>
              <a:rPr lang="fi-FI"/>
              <a:t>Extract, apply to team site, apply to </a:t>
            </a:r>
            <a:r>
              <a:rPr lang="fi-FI" dirty="0"/>
              <a:t>publishing site.</a:t>
            </a:r>
            <a:endParaRPr lang="en-US"/>
          </a:p>
        </p:txBody>
      </p:sp>
      <p:sp>
        <p:nvSpPr>
          <p:cNvPr id="4" name="Header Placeholder 3"/>
          <p:cNvSpPr>
            <a:spLocks noGrp="1"/>
          </p:cNvSpPr>
          <p:nvPr>
            <p:ph type="hdr" sz="quarter" idx="10"/>
          </p:nvPr>
        </p:nvSpPr>
        <p:spPr/>
        <p:txBody>
          <a:bodyPr/>
          <a:lstStyle/>
          <a:p>
            <a:r>
              <a:rPr lang="en-US" dirty="0" smtClean="0"/>
              <a:t>Microsoft Ignite 2015</a:t>
            </a: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917345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25387501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2802630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smtClean="0"/>
              <a:t>Microsoft Ignite 2015</a:t>
            </a: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41435806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smtClean="0"/>
              <a:t>Microsoft Ignite 2015</a:t>
            </a: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2700477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22862211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3474491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20973245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smtClean="0"/>
              <a:t>Microsoft Ignite 2015</a:t>
            </a: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3913840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16195785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a:defRPr/>
            </a:pPr>
            <a:fld id="{0B7D83E1-6AE7-44B2-9852-CC94AD4324DD}" type="slidenum">
              <a:rPr lang="en-US" altLang="en-US" smtClean="0"/>
              <a:pPr>
                <a:defRPr/>
              </a:pPr>
              <a:t>28</a:t>
            </a:fld>
            <a:endParaRPr lang="en-US" altLang="en-US"/>
          </a:p>
        </p:txBody>
      </p:sp>
    </p:spTree>
    <p:extLst>
      <p:ext uri="{BB962C8B-B14F-4D97-AF65-F5344CB8AC3E}">
        <p14:creationId xmlns:p14="http://schemas.microsoft.com/office/powerpoint/2010/main" val="28062213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8803705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smtClean="0"/>
              <a:t>Microsoft Ignite 2015</a:t>
            </a: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42247292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17D118-1690-458F-B4D2-F9DA5D6F5033}" type="datetime8">
              <a:rPr lang="en-US" smtClean="0">
                <a:solidFill>
                  <a:prstClr val="black"/>
                </a:solidFill>
              </a:rPr>
              <a:t>5/3/2015 7:29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32</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861498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smtClean="0"/>
              <a:t>Microsoft Ignite 2015</a:t>
            </a: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319341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smtClean="0"/>
              <a:t>Microsoft Ignite 2015</a:t>
            </a: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1922805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9576227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smtClean="0"/>
              <a:t>Vesa</a:t>
            </a:r>
          </a:p>
          <a:p>
            <a:endParaRPr lang="en-US" dirty="0"/>
          </a:p>
        </p:txBody>
      </p:sp>
      <p:sp>
        <p:nvSpPr>
          <p:cNvPr id="4" name="Header Placeholder 3"/>
          <p:cNvSpPr>
            <a:spLocks noGrp="1"/>
          </p:cNvSpPr>
          <p:nvPr>
            <p:ph type="hdr" sz="quarter" idx="10"/>
          </p:nvPr>
        </p:nvSpPr>
        <p:spPr/>
        <p:txBody>
          <a:bodyPr/>
          <a:lstStyle/>
          <a:p>
            <a:r>
              <a:rPr lang="en-US" smtClean="0"/>
              <a:t>SMSG Readiness</a:t>
            </a:r>
            <a:endParaRPr lang="en-US" dirty="0"/>
          </a:p>
        </p:txBody>
      </p:sp>
      <p:sp>
        <p:nvSpPr>
          <p:cNvPr id="5" name="Footer Placeholder 4"/>
          <p:cNvSpPr>
            <a:spLocks noGrp="1"/>
          </p:cNvSpPr>
          <p:nvPr>
            <p:ph type="ftr" sz="quarter" idx="11"/>
          </p:nvPr>
        </p:nvSpPr>
        <p:spPr/>
        <p:txBody>
          <a:bodyPr/>
          <a:lstStyle/>
          <a:p>
            <a:pPr defTabSz="94197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4197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F0BCE5CA-AB70-4EA2-B0FB-CE35BEFC4753}" type="datetime1">
              <a:rPr lang="en-US" smtClean="0"/>
              <a:t>5/3/2015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572385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i-FI" dirty="0"/>
              <a:t>Alternative CSS + themes + JS embed</a:t>
            </a:r>
            <a:endParaRPr lang="en-US"/>
          </a:p>
        </p:txBody>
      </p:sp>
      <p:sp>
        <p:nvSpPr>
          <p:cNvPr id="4" name="Header Placeholder 3"/>
          <p:cNvSpPr>
            <a:spLocks noGrp="1"/>
          </p:cNvSpPr>
          <p:nvPr>
            <p:ph type="hdr" sz="quarter" idx="10"/>
          </p:nvPr>
        </p:nvSpPr>
        <p:spPr/>
        <p:txBody>
          <a:bodyPr/>
          <a:lstStyle/>
          <a:p>
            <a:r>
              <a:rPr lang="en-US" dirty="0" smtClean="0"/>
              <a:t>Microsoft Ignite 2015</a:t>
            </a: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0707408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32742" rtl="0" eaLnBrk="1" fontAlgn="auto" latinLnBrk="0" hangingPunct="1">
              <a:lnSpc>
                <a:spcPct val="90000"/>
              </a:lnSpc>
              <a:spcBef>
                <a:spcPts val="0"/>
              </a:spcBef>
              <a:spcAft>
                <a:spcPts val="340"/>
              </a:spcAft>
              <a:buClrTx/>
              <a:buSzTx/>
              <a:buFontTx/>
              <a:buNone/>
              <a:tabLst/>
              <a:defRPr/>
            </a:pPr>
            <a:r>
              <a:rPr lang="en-US" dirty="0" smtClean="0"/>
              <a:t>Office 365 Themes </a:t>
            </a:r>
            <a:r>
              <a:rPr lang="en-US" sz="2400" dirty="0" smtClean="0"/>
              <a:t>Can be used to centrally control branding cross all services in the Office 365</a:t>
            </a:r>
          </a:p>
          <a:p>
            <a:pPr marL="0" marR="0" lvl="1" indent="0" algn="l" defTabSz="932742" rtl="0" eaLnBrk="1" fontAlgn="auto" latinLnBrk="0" hangingPunct="1">
              <a:lnSpc>
                <a:spcPct val="90000"/>
              </a:lnSpc>
              <a:spcBef>
                <a:spcPts val="0"/>
              </a:spcBef>
              <a:spcAft>
                <a:spcPts val="340"/>
              </a:spcAft>
              <a:buClrTx/>
              <a:buSzTx/>
              <a:buFontTx/>
              <a:buNone/>
              <a:tabLst/>
              <a:defRPr/>
            </a:pPr>
            <a:r>
              <a:rPr lang="en-US" sz="2400" dirty="0" smtClean="0"/>
              <a:t>Can be used to centrally control branding cross all services in the Office 365Can be used to centrally control branding cross all services in the Office 365</a:t>
            </a:r>
          </a:p>
          <a:p>
            <a:pPr marL="0" marR="0" lvl="1" indent="0" algn="l" defTabSz="932742" rtl="0" eaLnBrk="1" fontAlgn="auto" latinLnBrk="0" hangingPunct="1">
              <a:lnSpc>
                <a:spcPct val="90000"/>
              </a:lnSpc>
              <a:spcBef>
                <a:spcPts val="0"/>
              </a:spcBef>
              <a:spcAft>
                <a:spcPts val="340"/>
              </a:spcAft>
              <a:buClrTx/>
              <a:buSzTx/>
              <a:buFontTx/>
              <a:buNone/>
              <a:tabLst/>
              <a:defRPr/>
            </a:pPr>
            <a:endParaRPr lang="en-US" sz="2400" dirty="0" smtClean="0"/>
          </a:p>
          <a:p>
            <a:pPr marL="0" marR="0" lvl="1" indent="0" algn="l" defTabSz="932742" rtl="0" eaLnBrk="1" fontAlgn="auto" latinLnBrk="0" hangingPunct="1">
              <a:lnSpc>
                <a:spcPct val="90000"/>
              </a:lnSpc>
              <a:spcBef>
                <a:spcPts val="0"/>
              </a:spcBef>
              <a:spcAft>
                <a:spcPts val="340"/>
              </a:spcAft>
              <a:buClrTx/>
              <a:buSzTx/>
              <a:buFontTx/>
              <a:buNone/>
              <a:tabLst/>
              <a:defRPr/>
            </a:pPr>
            <a:endParaRPr lang="en-US" sz="2400" dirty="0" smtClean="0"/>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8480005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t>5/3/2015 7:29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5262388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20" y="1587"/>
            <a:ext cx="12430199" cy="6991986"/>
          </a:xfrm>
          <a:prstGeom prst="rect">
            <a:avLst/>
          </a:prstGeom>
          <a:noFill/>
          <a:ln>
            <a:noFill/>
          </a:ln>
        </p:spPr>
      </p:pic>
      <p:sp>
        <p:nvSpPr>
          <p:cNvPr id="3" name="Rectangle 2"/>
          <p:cNvSpPr/>
          <p:nvPr userDrawn="1"/>
        </p:nvSpPr>
        <p:spPr bwMode="gray">
          <a:xfrm>
            <a:off x="0" y="6537325"/>
            <a:ext cx="12435840" cy="4572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74638" y="2119165"/>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65507" y="6678218"/>
            <a:ext cx="822951" cy="175415"/>
          </a:xfrm>
          <a:prstGeom prst="rect">
            <a:avLst/>
          </a:prstGeom>
        </p:spPr>
      </p:pic>
      <p:sp>
        <p:nvSpPr>
          <p:cNvPr id="9" name="Rectangle 8"/>
          <p:cNvSpPr/>
          <p:nvPr userDrawn="1"/>
        </p:nvSpPr>
        <p:spPr>
          <a:xfrm>
            <a:off x="293752" y="3040063"/>
            <a:ext cx="4333238" cy="784830"/>
          </a:xfrm>
          <a:prstGeom prst="rect">
            <a:avLst/>
          </a:prstGeom>
        </p:spPr>
        <p:txBody>
          <a:bodyPr wrap="none" anchor="ctr">
            <a:spAutoFit/>
          </a:bodyPr>
          <a:lstStyle/>
          <a:p>
            <a:pPr algn="r" defTabSz="1165834" rtl="0" eaLnBrk="1" latinLnBrk="0" hangingPunct="1">
              <a:lnSpc>
                <a:spcPct val="90000"/>
              </a:lnSpc>
              <a:spcBef>
                <a:spcPct val="0"/>
              </a:spcBef>
              <a:buNone/>
            </a:pPr>
            <a:r>
              <a:rPr lang="en-US" sz="5000" b="0" kern="1200" cap="none" spc="-125" baseline="0" noProof="0" dirty="0" smtClean="0">
                <a:ln w="3175">
                  <a:noFill/>
                </a:ln>
                <a:gradFill>
                  <a:gsLst>
                    <a:gs pos="84066">
                      <a:srgbClr val="000000"/>
                    </a:gs>
                    <a:gs pos="57576">
                      <a:srgbClr val="000000"/>
                    </a:gs>
                  </a:gsLst>
                  <a:lin ang="5400000" scaled="0"/>
                </a:gradFill>
                <a:effectLst/>
                <a:latin typeface="+mj-lt"/>
                <a:ea typeface="+mn-ea"/>
                <a:cs typeface="Segoe UI" pitchFamily="34" charset="0"/>
              </a:rPr>
              <a:t>Spark the future.</a:t>
            </a:r>
            <a:endParaRPr lang="en-US" sz="5000" b="0" kern="1200" cap="none" spc="-125" baseline="0" dirty="0">
              <a:ln w="3175">
                <a:noFill/>
              </a:ln>
              <a:gradFill>
                <a:gsLst>
                  <a:gs pos="84066">
                    <a:srgbClr val="000000"/>
                  </a:gs>
                  <a:gs pos="57576">
                    <a:srgbClr val="000000"/>
                  </a:gs>
                </a:gsLst>
                <a:lin ang="5400000" scaled="0"/>
              </a:gradFill>
              <a:effectLst/>
              <a:latin typeface="+mj-lt"/>
              <a:ea typeface="+mn-ea"/>
              <a:cs typeface="Segoe UI" pitchFamily="34" charset="0"/>
            </a:endParaRPr>
          </a:p>
        </p:txBody>
      </p:sp>
      <p:sp>
        <p:nvSpPr>
          <p:cNvPr id="10" name="Rectangle 9"/>
          <p:cNvSpPr/>
          <p:nvPr userDrawn="1"/>
        </p:nvSpPr>
        <p:spPr>
          <a:xfrm>
            <a:off x="2441776" y="4617847"/>
            <a:ext cx="2185214" cy="715581"/>
          </a:xfrm>
          <a:prstGeom prst="rect">
            <a:avLst/>
          </a:prstGeom>
        </p:spPr>
        <p:txBody>
          <a:bodyPr wrap="none" anchor="ctr">
            <a:spAutoFit/>
          </a:bodyPr>
          <a:lstStyle/>
          <a:p>
            <a:pPr algn="r" defTabSz="1165834" rtl="0" eaLnBrk="1" latinLnBrk="0" hangingPunct="1">
              <a:lnSpc>
                <a:spcPct val="90000"/>
              </a:lnSpc>
              <a:spcBef>
                <a:spcPct val="0"/>
              </a:spcBef>
              <a:buNone/>
            </a:pPr>
            <a:r>
              <a:rPr lang="en-US" sz="2250" b="0" kern="1200" cap="none" spc="0" baseline="0" noProof="0" dirty="0" smtClean="0">
                <a:ln w="3175">
                  <a:noFill/>
                </a:ln>
                <a:gradFill>
                  <a:gsLst>
                    <a:gs pos="84066">
                      <a:srgbClr val="000000"/>
                    </a:gs>
                    <a:gs pos="57576">
                      <a:srgbClr val="000000"/>
                    </a:gs>
                  </a:gsLst>
                  <a:lin ang="5400000" scaled="0"/>
                </a:gradFill>
                <a:effectLst/>
                <a:latin typeface="+mn-lt"/>
                <a:ea typeface="+mn-ea"/>
                <a:cs typeface="Segoe UI" pitchFamily="34" charset="0"/>
              </a:rPr>
              <a:t>May 4 – 8, 2015</a:t>
            </a:r>
            <a:br>
              <a:rPr lang="en-US" sz="2250" b="0" kern="1200" cap="none" spc="0" baseline="0" noProof="0" dirty="0" smtClean="0">
                <a:ln w="3175">
                  <a:noFill/>
                </a:ln>
                <a:gradFill>
                  <a:gsLst>
                    <a:gs pos="84066">
                      <a:srgbClr val="000000"/>
                    </a:gs>
                    <a:gs pos="57576">
                      <a:srgbClr val="000000"/>
                    </a:gs>
                  </a:gsLst>
                  <a:lin ang="5400000" scaled="0"/>
                </a:gradFill>
                <a:effectLst/>
                <a:latin typeface="+mn-lt"/>
                <a:ea typeface="+mn-ea"/>
                <a:cs typeface="Segoe UI" pitchFamily="34" charset="0"/>
              </a:rPr>
            </a:br>
            <a:r>
              <a:rPr lang="en-US" sz="2250" b="0" kern="1200" cap="none" spc="0" baseline="0" noProof="0" dirty="0" smtClean="0">
                <a:ln w="3175">
                  <a:noFill/>
                </a:ln>
                <a:gradFill>
                  <a:gsLst>
                    <a:gs pos="84066">
                      <a:srgbClr val="000000"/>
                    </a:gs>
                    <a:gs pos="57576">
                      <a:srgbClr val="000000"/>
                    </a:gs>
                  </a:gsLst>
                  <a:lin ang="5400000" scaled="0"/>
                </a:gradFill>
                <a:effectLst/>
                <a:latin typeface="+mn-lt"/>
                <a:ea typeface="+mn-ea"/>
                <a:cs typeface="Segoe UI" pitchFamily="34" charset="0"/>
              </a:rPr>
              <a:t>Chicago, IL</a:t>
            </a:r>
            <a:endParaRPr lang="en-US" sz="2250" b="0" kern="1200" cap="none" spc="0" baseline="0" dirty="0">
              <a:ln w="3175">
                <a:noFill/>
              </a:ln>
              <a:gradFill>
                <a:gsLst>
                  <a:gs pos="84066">
                    <a:srgbClr val="000000"/>
                  </a:gs>
                  <a:gs pos="57576">
                    <a:srgbClr val="000000"/>
                  </a:gs>
                </a:gsLst>
                <a:lin ang="5400000" scaled="0"/>
              </a:gradFill>
              <a:effectLst/>
              <a:latin typeface="+mn-lt"/>
              <a:ea typeface="+mn-ea"/>
              <a:cs typeface="Segoe UI" pitchFamily="34" charset="0"/>
            </a:endParaRPr>
          </a:p>
        </p:txBody>
      </p:sp>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002510" y="4088040"/>
            <a:ext cx="2494315" cy="384949"/>
          </a:xfrm>
          <a:prstGeom prst="rect">
            <a:avLst/>
          </a:prstGeom>
        </p:spPr>
      </p:pic>
    </p:spTree>
    <p:extLst>
      <p:ext uri="{BB962C8B-B14F-4D97-AF65-F5344CB8AC3E}">
        <p14:creationId xmlns:p14="http://schemas.microsoft.com/office/powerpoint/2010/main" val="26559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8982855"/>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189335521"/>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20" y="1090"/>
            <a:ext cx="12430199" cy="6991987"/>
          </a:xfrm>
          <a:prstGeom prst="rect">
            <a:avLst/>
          </a:prstGeom>
        </p:spPr>
      </p:pic>
      <p:sp>
        <p:nvSpPr>
          <p:cNvPr id="2" name="Title 1"/>
          <p:cNvSpPr>
            <a:spLocks noGrp="1"/>
          </p:cNvSpPr>
          <p:nvPr>
            <p:ph type="title" hasCustomPrompt="1"/>
          </p:nvPr>
        </p:nvSpPr>
        <p:spPr>
          <a:xfrm>
            <a:off x="274639" y="2136776"/>
            <a:ext cx="10056812" cy="1181862"/>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9" y="4881266"/>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0" y="6537325"/>
            <a:ext cx="12435840" cy="4572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65507" y="6678218"/>
            <a:ext cx="822951" cy="175415"/>
          </a:xfrm>
          <a:prstGeom prst="rect">
            <a:avLst/>
          </a:prstGeom>
        </p:spPr>
      </p:pic>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20" y="1090"/>
            <a:ext cx="12430199" cy="6991987"/>
          </a:xfrm>
          <a:prstGeom prst="rect">
            <a:avLst/>
          </a:prstGeom>
        </p:spPr>
      </p:pic>
      <p:sp>
        <p:nvSpPr>
          <p:cNvPr id="2" name="Title 1"/>
          <p:cNvSpPr>
            <a:spLocks noGrp="1"/>
          </p:cNvSpPr>
          <p:nvPr>
            <p:ph type="title" hasCustomPrompt="1"/>
          </p:nvPr>
        </p:nvSpPr>
        <p:spPr>
          <a:xfrm>
            <a:off x="274639" y="2125663"/>
            <a:ext cx="10056812" cy="1181862"/>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smtClean="0"/>
              <a:t>Video title</a:t>
            </a:r>
            <a:endParaRPr lang="en-US" dirty="0"/>
          </a:p>
        </p:txBody>
      </p:sp>
      <p:sp>
        <p:nvSpPr>
          <p:cNvPr id="4" name="Rectangle 3"/>
          <p:cNvSpPr/>
          <p:nvPr userDrawn="1"/>
        </p:nvSpPr>
        <p:spPr bwMode="gray">
          <a:xfrm>
            <a:off x="0" y="6537325"/>
            <a:ext cx="12435840" cy="4572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65507" y="6678218"/>
            <a:ext cx="822951" cy="175415"/>
          </a:xfrm>
          <a:prstGeom prst="rect">
            <a:avLst/>
          </a:prstGeom>
        </p:spPr>
      </p:pic>
    </p:spTree>
    <p:extLst>
      <p:ext uri="{BB962C8B-B14F-4D97-AF65-F5344CB8AC3E}">
        <p14:creationId xmlns:p14="http://schemas.microsoft.com/office/powerpoint/2010/main" val="20258259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20" y="1090"/>
            <a:ext cx="12430199" cy="6991987"/>
          </a:xfrm>
          <a:prstGeom prst="rect">
            <a:avLst/>
          </a:prstGeom>
        </p:spPr>
      </p:pic>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72884901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68934554"/>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315834702"/>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08698505"/>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266291156"/>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219825" y="1"/>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smtClean="0"/>
              <a:t>Click icon to add picture</a:t>
            </a:r>
            <a:endParaRPr lang="en-US" dirty="0"/>
          </a:p>
        </p:txBody>
      </p:sp>
    </p:spTree>
    <p:extLst>
      <p:ext uri="{BB962C8B-B14F-4D97-AF65-F5344CB8AC3E}">
        <p14:creationId xmlns:p14="http://schemas.microsoft.com/office/powerpoint/2010/main" val="2366974557"/>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20" y="1090"/>
            <a:ext cx="12430199" cy="6991987"/>
          </a:xfrm>
          <a:prstGeom prst="rect">
            <a:avLst/>
          </a:prstGeom>
        </p:spPr>
      </p:pic>
      <p:sp>
        <p:nvSpPr>
          <p:cNvPr id="9" name="Title 1"/>
          <p:cNvSpPr>
            <a:spLocks noGrp="1"/>
          </p:cNvSpPr>
          <p:nvPr>
            <p:ph type="title" hasCustomPrompt="1"/>
          </p:nvPr>
        </p:nvSpPr>
        <p:spPr>
          <a:xfrm>
            <a:off x="274702" y="2125677"/>
            <a:ext cx="9143936" cy="1828786"/>
          </a:xfrm>
          <a:noFill/>
        </p:spPr>
        <p:txBody>
          <a:bodyPr lIns="146304" tIns="91440" rIns="146304" bIns="91440" anchor="t" anchorCtr="0"/>
          <a:lstStyle>
            <a:lvl1pPr>
              <a:defRPr sz="5399" spc="-100" baseline="0">
                <a:gradFill>
                  <a:gsLst>
                    <a:gs pos="99115">
                      <a:schemeClr val="tx1"/>
                    </a:gs>
                    <a:gs pos="7900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2" y="3955785"/>
            <a:ext cx="7315137" cy="1828007"/>
          </a:xfrm>
          <a:noFill/>
        </p:spPr>
        <p:txBody>
          <a:bodyPr lIns="146304" tIns="109728" rIns="146304" bIns="109728">
            <a:noAutofit/>
          </a:bodyPr>
          <a:lstStyle>
            <a:lvl1pPr marL="0" indent="0">
              <a:spcBef>
                <a:spcPts val="0"/>
              </a:spcBef>
              <a:buNone/>
              <a:defRPr sz="3200" spc="0" baseline="0">
                <a:gradFill>
                  <a:gsLst>
                    <a:gs pos="99115">
                      <a:schemeClr val="tx1"/>
                    </a:gs>
                    <a:gs pos="79000">
                      <a:schemeClr val="tx1"/>
                    </a:gs>
                  </a:gsLst>
                  <a:lin ang="5400000" scaled="0"/>
                </a:gradFill>
                <a:latin typeface="+mj-lt"/>
              </a:defRPr>
            </a:lvl1pPr>
          </a:lstStyle>
          <a:p>
            <a:pPr lvl="0"/>
            <a:r>
              <a:rPr lang="en-US" dirty="0" smtClean="0"/>
              <a:t>Speaker Name</a:t>
            </a:r>
          </a:p>
        </p:txBody>
      </p:sp>
      <p:sp>
        <p:nvSpPr>
          <p:cNvPr id="7" name="Rectangle 6"/>
          <p:cNvSpPr/>
          <p:nvPr userDrawn="1"/>
        </p:nvSpPr>
        <p:spPr bwMode="gray">
          <a:xfrm>
            <a:off x="0" y="6537325"/>
            <a:ext cx="12435840" cy="4572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98"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65507" y="6678218"/>
            <a:ext cx="822951" cy="175415"/>
          </a:xfrm>
          <a:prstGeom prst="rect">
            <a:avLst/>
          </a:prstGeom>
        </p:spPr>
      </p:pic>
    </p:spTree>
    <p:extLst>
      <p:ext uri="{BB962C8B-B14F-4D97-AF65-F5344CB8AC3E}">
        <p14:creationId xmlns:p14="http://schemas.microsoft.com/office/powerpoint/2010/main" val="25882318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84921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398" fontAlgn="base">
              <a:spcBef>
                <a:spcPct val="0"/>
              </a:spcBef>
              <a:spcAft>
                <a:spcPct val="0"/>
              </a:spcAft>
            </a:pPr>
            <a:endParaRPr lang="en-US" sz="225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9" y="1221158"/>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6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1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82" y="0"/>
            <a:ext cx="12435840" cy="6995160"/>
          </a:xfrm>
          <a:prstGeom prst="rect">
            <a:avLst/>
          </a:prstGeom>
        </p:spPr>
      </p:pic>
      <p:sp>
        <p:nvSpPr>
          <p:cNvPr id="6" name="Rectangle 5"/>
          <p:cNvSpPr/>
          <p:nvPr userDrawn="1"/>
        </p:nvSpPr>
        <p:spPr bwMode="gray">
          <a:xfrm>
            <a:off x="0" y="4868863"/>
            <a:ext cx="12436475" cy="212566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2" name="Text Box 3"/>
          <p:cNvSpPr txBox="1">
            <a:spLocks noChangeArrowheads="1"/>
          </p:cNvSpPr>
          <p:nvPr userDrawn="1"/>
        </p:nvSpPr>
        <p:spPr bwMode="white">
          <a:xfrm>
            <a:off x="7589822" y="6294476"/>
            <a:ext cx="45719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algn="r" defTabSz="932215" eaLnBrk="0" hangingPunct="0"/>
            <a:r>
              <a:rPr lang="en-US" sz="700" dirty="0">
                <a:gradFill>
                  <a:gsLst>
                    <a:gs pos="12389">
                      <a:srgbClr val="FFFFFF"/>
                    </a:gs>
                    <a:gs pos="54000">
                      <a:srgbClr val="FFFFFF"/>
                    </a:gs>
                  </a:gsLst>
                  <a:lin ang="5400000" scaled="0"/>
                </a:gradFill>
                <a:cs typeface="Segoe UI" pitchFamily="34" charset="0"/>
              </a:rPr>
              <a:t>© </a:t>
            </a:r>
            <a:r>
              <a:rPr lang="en-US" sz="700" dirty="0" smtClean="0">
                <a:gradFill>
                  <a:gsLst>
                    <a:gs pos="12389">
                      <a:srgbClr val="FFFFFF"/>
                    </a:gs>
                    <a:gs pos="54000">
                      <a:srgbClr val="FFFFFF"/>
                    </a:gs>
                  </a:gsLst>
                  <a:lin ang="5400000" scaled="0"/>
                </a:gradFill>
                <a:cs typeface="Segoe UI" pitchFamily="34" charset="0"/>
              </a:rPr>
              <a:t>2015 </a:t>
            </a:r>
            <a:r>
              <a:rPr lang="en-US" sz="700" dirty="0">
                <a:gradFill>
                  <a:gsLst>
                    <a:gs pos="12389">
                      <a:srgbClr val="FFFFFF"/>
                    </a:gs>
                    <a:gs pos="54000">
                      <a:srgbClr val="FFFFFF"/>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9230" y="5580859"/>
            <a:ext cx="3291840" cy="701671"/>
          </a:xfrm>
          <a:prstGeom prst="rect">
            <a:avLst/>
          </a:prstGeom>
        </p:spPr>
      </p:pic>
    </p:spTree>
    <p:extLst>
      <p:ext uri="{BB962C8B-B14F-4D97-AF65-F5344CB8AC3E}">
        <p14:creationId xmlns:p14="http://schemas.microsoft.com/office/powerpoint/2010/main" val="1729398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490" indent="-290490">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54" indent="-280966">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944" indent="-290490">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526" indent="-228582">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107" indent="-228582">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82969643"/>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4439772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1"/>
            <a:ext cx="11375536" cy="762786"/>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29660" y="1476621"/>
            <a:ext cx="11375536" cy="2084319"/>
          </a:xfrm>
          <a:prstGeom prst="rect">
            <a:avLst/>
          </a:prstGeom>
        </p:spPr>
        <p:txBody>
          <a:bodyPr/>
          <a:lstStyle>
            <a:lvl1pPr marL="289818" indent="-289818">
              <a:buFont typeface="Wingdings" pitchFamily="2" charset="2"/>
              <a:buChar char=""/>
              <a:defRPr sz="4080"/>
            </a:lvl1pPr>
            <a:lvl2pPr marL="527824" indent="-238007">
              <a:buFont typeface="Wingdings" pitchFamily="2" charset="2"/>
              <a:buChar char=""/>
              <a:defRPr>
                <a:latin typeface="+mn-lt"/>
              </a:defRPr>
            </a:lvl2pPr>
            <a:lvl3pPr marL="756116" indent="-228292">
              <a:buFont typeface="Wingdings" pitchFamily="2" charset="2"/>
              <a:buChar char=""/>
              <a:tabLst/>
              <a:defRPr>
                <a:latin typeface="+mn-lt"/>
              </a:defRPr>
            </a:lvl3pPr>
            <a:lvl4pPr marL="932597" indent="-176481">
              <a:buFont typeface="Wingdings" pitchFamily="2" charset="2"/>
              <a:buChar char=""/>
              <a:defRPr>
                <a:latin typeface="+mn-lt"/>
              </a:defRPr>
            </a:lvl4pPr>
            <a:lvl5pPr marL="1109078" indent="-176481">
              <a:buFont typeface="Wingdings" pitchFamily="2" charset="2"/>
              <a:buChar char=""/>
              <a:tabLst/>
              <a:defRPr>
                <a:latin typeface="+mn-l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9159" y="6221788"/>
            <a:ext cx="2231674" cy="772737"/>
          </a:xfrm>
          <a:prstGeom prst="rect">
            <a:avLst/>
          </a:prstGeom>
        </p:spPr>
      </p:pic>
    </p:spTree>
    <p:extLst>
      <p:ext uri="{BB962C8B-B14F-4D97-AF65-F5344CB8AC3E}">
        <p14:creationId xmlns:p14="http://schemas.microsoft.com/office/powerpoint/2010/main" val="191726514"/>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20354">
                      <a:schemeClr val="tx2"/>
                    </a:gs>
                    <a:gs pos="40000">
                      <a:schemeClr val="tx2"/>
                    </a:gs>
                  </a:gsLst>
                  <a:lin ang="5400000" scaled="0"/>
                </a:gradFill>
              </a:defRPr>
            </a:lvl1pPr>
            <a:lvl2pPr marL="0" indent="0">
              <a:buFontTx/>
              <a:buNone/>
              <a:defRPr sz="2000"/>
            </a:lvl2pPr>
            <a:lvl3pPr marL="228582" indent="0">
              <a:buNone/>
              <a:defRPr/>
            </a:lvl3pPr>
            <a:lvl4pPr marL="457163" indent="0">
              <a:buNone/>
              <a:defRPr/>
            </a:lvl4pPr>
            <a:lvl5pPr marL="685745" indent="0">
              <a:buNone/>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82" indent="0">
              <a:buNone/>
              <a:defRPr/>
            </a:lvl3pPr>
            <a:lvl4pPr marL="457163" indent="0">
              <a:buNone/>
              <a:defRPr/>
            </a:lvl4pPr>
            <a:lvl5pPr marL="685745" indent="0">
              <a:buNone/>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8609863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92881"/>
          </a:xfrm>
        </p:spPr>
        <p:txBody>
          <a:bodyPr>
            <a:spAutoFit/>
          </a:bodyPr>
          <a:lstStyle>
            <a:lvl1pPr>
              <a:buClr>
                <a:schemeClr val="tx2"/>
              </a:buClr>
              <a:defRPr sz="4000">
                <a:gradFill>
                  <a:gsLst>
                    <a:gs pos="7080">
                      <a:schemeClr val="tx2"/>
                    </a:gs>
                    <a:gs pos="36283">
                      <a:schemeClr val="tx2"/>
                    </a:gs>
                  </a:gsLst>
                  <a:lin ang="5400000" scaled="0"/>
                </a:gradFill>
              </a:defRPr>
            </a:lvl1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03268474"/>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92881"/>
          </a:xfrm>
        </p:spPr>
        <p:txBody>
          <a:bodyPr>
            <a:spAutoFit/>
          </a:bodyPr>
          <a:lstStyle>
            <a:lvl1pPr>
              <a:defRPr sz="4000"/>
            </a:lvl1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131149"/>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389">
                      <a:schemeClr val="tx2"/>
                    </a:gs>
                    <a:gs pos="31000">
                      <a:schemeClr val="tx2"/>
                    </a:gs>
                  </a:gsLst>
                  <a:lin ang="5400000" scaled="0"/>
                </a:gradFill>
              </a:defRPr>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389">
                      <a:schemeClr val="tx2"/>
                    </a:gs>
                    <a:gs pos="31000">
                      <a:schemeClr val="tx2"/>
                    </a:gs>
                  </a:gsLst>
                  <a:lin ang="5400000" scaled="0"/>
                </a:gradFill>
              </a:defRPr>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7959926"/>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46586672"/>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315" indent="-287315">
              <a:spcBef>
                <a:spcPts val="1224"/>
              </a:spcBef>
              <a:buClr>
                <a:schemeClr val="tx2"/>
              </a:buClr>
              <a:buFont typeface="Wingdings" panose="05000000000000000000" pitchFamily="2" charset="2"/>
              <a:buChar char="§"/>
              <a:defRPr sz="3200">
                <a:gradFill>
                  <a:gsLst>
                    <a:gs pos="19469">
                      <a:schemeClr val="tx2"/>
                    </a:gs>
                    <a:gs pos="32000">
                      <a:schemeClr val="tx2"/>
                    </a:gs>
                  </a:gsLst>
                  <a:lin ang="5400000" scaled="0"/>
                </a:gradFill>
              </a:defRPr>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49"/>
            <a:ext cx="5486399" cy="2425279"/>
          </a:xfrm>
        </p:spPr>
        <p:txBody>
          <a:bodyPr wrap="square">
            <a:spAutoFit/>
          </a:bodyPr>
          <a:lstStyle>
            <a:lvl1pPr marL="287315" indent="-287315">
              <a:spcBef>
                <a:spcPts val="1224"/>
              </a:spcBef>
              <a:buClr>
                <a:schemeClr val="tx2"/>
              </a:buClr>
              <a:buFont typeface="Wingdings" panose="05000000000000000000" pitchFamily="2" charset="2"/>
              <a:buChar char="§"/>
              <a:defRPr sz="3200">
                <a:gradFill>
                  <a:gsLst>
                    <a:gs pos="19469">
                      <a:schemeClr val="tx2"/>
                    </a:gs>
                    <a:gs pos="32000">
                      <a:schemeClr val="tx2"/>
                    </a:gs>
                  </a:gsLst>
                  <a:lin ang="5400000" scaled="0"/>
                </a:gradFill>
              </a:defRPr>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2"/>
            <a:ext cx="11887198" cy="2092881"/>
          </a:xfrm>
          <a:prstGeom prst="rect">
            <a:avLst/>
          </a:prstGeom>
        </p:spPr>
        <p:txBody>
          <a:bodyPr vert="horz" wrap="square" lIns="146304" tIns="91440" rIns="146304" bIns="91440" rtlCol="0">
            <a:sp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30"/>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9" r:id="rId1"/>
    <p:sldLayoutId id="2147484236" r:id="rId2"/>
    <p:sldLayoutId id="2147484240" r:id="rId3"/>
    <p:sldLayoutId id="2147484272" r:id="rId4"/>
    <p:sldLayoutId id="2147484241" r:id="rId5"/>
    <p:sldLayoutId id="2147484273" r:id="rId6"/>
    <p:sldLayoutId id="2147484244" r:id="rId7"/>
    <p:sldLayoutId id="2147484274" r:id="rId8"/>
    <p:sldLayoutId id="2147484245" r:id="rId9"/>
    <p:sldLayoutId id="2147484275" r:id="rId10"/>
    <p:sldLayoutId id="2147484247" r:id="rId11"/>
    <p:sldLayoutId id="2147484249" r:id="rId12"/>
    <p:sldLayoutId id="2147484250" r:id="rId13"/>
    <p:sldLayoutId id="2147484264" r:id="rId14"/>
    <p:sldLayoutId id="2147484251" r:id="rId15"/>
    <p:sldLayoutId id="2147484270" r:id="rId16"/>
    <p:sldLayoutId id="2147484252" r:id="rId17"/>
    <p:sldLayoutId id="2147484253" r:id="rId18"/>
    <p:sldLayoutId id="2147484254" r:id="rId19"/>
    <p:sldLayoutId id="2147484271" r:id="rId20"/>
    <p:sldLayoutId id="2147484257" r:id="rId21"/>
    <p:sldLayoutId id="2147484258" r:id="rId22"/>
    <p:sldLayoutId id="2147484259" r:id="rId23"/>
    <p:sldLayoutId id="2147484260" r:id="rId24"/>
    <p:sldLayoutId id="2147484261" r:id="rId25"/>
    <p:sldLayoutId id="2147484263" r:id="rId26"/>
    <p:sldLayoutId id="2147484276" r:id="rId27"/>
    <p:sldLayoutId id="2147484277" r:id="rId28"/>
  </p:sldLayoutIdLst>
  <p:transition>
    <p:fade/>
  </p:transition>
  <p:timing>
    <p:tnLst>
      <p:par>
        <p:cTn id="1" dur="indefinite" restart="never" nodeType="tmRoot"/>
      </p:par>
    </p:tnLst>
  </p:timing>
  <p:txStyles>
    <p:titleStyle>
      <a:lvl1pPr algn="l" defTabSz="932667"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73" marR="0" indent="-342873"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154" marR="0" indent="-241281"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036"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618"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199"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667" rtl="0" eaLnBrk="1" latinLnBrk="0" hangingPunct="1">
        <a:defRPr sz="1800" kern="1200">
          <a:solidFill>
            <a:schemeClr val="tx1"/>
          </a:solidFill>
          <a:latin typeface="+mn-lt"/>
          <a:ea typeface="+mn-ea"/>
          <a:cs typeface="+mn-cs"/>
        </a:defRPr>
      </a:lvl1pPr>
      <a:lvl2pPr marL="466334" algn="l" defTabSz="932667" rtl="0" eaLnBrk="1" latinLnBrk="0" hangingPunct="1">
        <a:defRPr sz="1800" kern="1200">
          <a:solidFill>
            <a:schemeClr val="tx1"/>
          </a:solidFill>
          <a:latin typeface="+mn-lt"/>
          <a:ea typeface="+mn-ea"/>
          <a:cs typeface="+mn-cs"/>
        </a:defRPr>
      </a:lvl2pPr>
      <a:lvl3pPr marL="932667" algn="l" defTabSz="932667" rtl="0" eaLnBrk="1" latinLnBrk="0" hangingPunct="1">
        <a:defRPr sz="1800" kern="1200">
          <a:solidFill>
            <a:schemeClr val="tx1"/>
          </a:solidFill>
          <a:latin typeface="+mn-lt"/>
          <a:ea typeface="+mn-ea"/>
          <a:cs typeface="+mn-cs"/>
        </a:defRPr>
      </a:lvl3pPr>
      <a:lvl4pPr marL="1399001" algn="l" defTabSz="932667" rtl="0" eaLnBrk="1" latinLnBrk="0" hangingPunct="1">
        <a:defRPr sz="1800" kern="1200">
          <a:solidFill>
            <a:schemeClr val="tx1"/>
          </a:solidFill>
          <a:latin typeface="+mn-lt"/>
          <a:ea typeface="+mn-ea"/>
          <a:cs typeface="+mn-cs"/>
        </a:defRPr>
      </a:lvl4pPr>
      <a:lvl5pPr marL="1865334" algn="l" defTabSz="932667" rtl="0" eaLnBrk="1" latinLnBrk="0" hangingPunct="1">
        <a:defRPr sz="1800" kern="1200">
          <a:solidFill>
            <a:schemeClr val="tx1"/>
          </a:solidFill>
          <a:latin typeface="+mn-lt"/>
          <a:ea typeface="+mn-ea"/>
          <a:cs typeface="+mn-cs"/>
        </a:defRPr>
      </a:lvl5pPr>
      <a:lvl6pPr marL="2331670" algn="l" defTabSz="932667" rtl="0" eaLnBrk="1" latinLnBrk="0" hangingPunct="1">
        <a:defRPr sz="1800" kern="1200">
          <a:solidFill>
            <a:schemeClr val="tx1"/>
          </a:solidFill>
          <a:latin typeface="+mn-lt"/>
          <a:ea typeface="+mn-ea"/>
          <a:cs typeface="+mn-cs"/>
        </a:defRPr>
      </a:lvl6pPr>
      <a:lvl7pPr marL="2798002" algn="l" defTabSz="932667" rtl="0" eaLnBrk="1" latinLnBrk="0" hangingPunct="1">
        <a:defRPr sz="1800" kern="1200">
          <a:solidFill>
            <a:schemeClr val="tx1"/>
          </a:solidFill>
          <a:latin typeface="+mn-lt"/>
          <a:ea typeface="+mn-ea"/>
          <a:cs typeface="+mn-cs"/>
        </a:defRPr>
      </a:lvl7pPr>
      <a:lvl8pPr marL="3264336" algn="l" defTabSz="932667" rtl="0" eaLnBrk="1" latinLnBrk="0" hangingPunct="1">
        <a:defRPr sz="1800" kern="1200">
          <a:solidFill>
            <a:schemeClr val="tx1"/>
          </a:solidFill>
          <a:latin typeface="+mn-lt"/>
          <a:ea typeface="+mn-ea"/>
          <a:cs typeface="+mn-cs"/>
        </a:defRPr>
      </a:lvl8pPr>
      <a:lvl9pPr marL="3730670" algn="l" defTabSz="93266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173"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1"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image" Target="../media/image13.png"/><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1.xml"/><Relationship Id="rId5" Type="http://schemas.microsoft.com/office/2007/relationships/hdphoto" Target="../media/hdphoto1.wdp"/><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9234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Rectangle 2"/>
          <p:cNvSpPr/>
          <p:nvPr/>
        </p:nvSpPr>
        <p:spPr>
          <a:xfrm>
            <a:off x="5945188" y="2629142"/>
            <a:ext cx="6216650" cy="4154984"/>
          </a:xfrm>
          <a:prstGeom prst="rect">
            <a:avLst/>
          </a:prstGeom>
          <a:solidFill>
            <a:schemeClr val="accent1"/>
          </a:solidFill>
        </p:spPr>
        <p:txBody>
          <a:bodyPr>
            <a:spAutoFit/>
          </a:bodyPr>
          <a:lstStyle/>
          <a:p>
            <a:pPr marL="342900" indent="-342900">
              <a:buFont typeface="Arial" panose="020B0604020202020204" pitchFamily="34" charset="0"/>
              <a:buChar char="•"/>
            </a:pPr>
            <a:r>
              <a:rPr lang="en-US" sz="2400" dirty="0" smtClean="0">
                <a:solidFill>
                  <a:schemeClr val="bg1"/>
                </a:solidFill>
              </a:rPr>
              <a:t>Other Branding Techniques</a:t>
            </a:r>
          </a:p>
          <a:p>
            <a:pPr marL="809271" lvl="1" indent="-342900">
              <a:buFont typeface="Arial" panose="020B0604020202020204" pitchFamily="34" charset="0"/>
              <a:buChar char="•"/>
            </a:pPr>
            <a:r>
              <a:rPr lang="en-US" sz="2400" dirty="0" smtClean="0">
                <a:solidFill>
                  <a:schemeClr val="bg1"/>
                </a:solidFill>
              </a:rPr>
              <a:t>Leverage Office 365 Themes </a:t>
            </a:r>
          </a:p>
          <a:p>
            <a:pPr marL="809271" lvl="1" indent="-342900">
              <a:buFont typeface="Arial" panose="020B0604020202020204" pitchFamily="34" charset="0"/>
              <a:buChar char="•"/>
            </a:pPr>
            <a:r>
              <a:rPr lang="en-US" sz="2400" dirty="0" smtClean="0">
                <a:solidFill>
                  <a:schemeClr val="bg1"/>
                </a:solidFill>
              </a:rPr>
              <a:t>SharePoint Themes</a:t>
            </a:r>
          </a:p>
          <a:p>
            <a:pPr marL="809271" lvl="1" indent="-342900">
              <a:buFont typeface="Arial" panose="020B0604020202020204" pitchFamily="34" charset="0"/>
              <a:buChar char="•"/>
            </a:pPr>
            <a:r>
              <a:rPr lang="en-US" sz="2400" dirty="0" smtClean="0">
                <a:solidFill>
                  <a:schemeClr val="bg1"/>
                </a:solidFill>
              </a:rPr>
              <a:t>Alternate CSS</a:t>
            </a:r>
          </a:p>
          <a:p>
            <a:pPr marL="342900" indent="-342900">
              <a:buFont typeface="Arial" panose="020B0604020202020204" pitchFamily="34" charset="0"/>
              <a:buChar char="•"/>
            </a:pPr>
            <a:r>
              <a:rPr lang="en-US" sz="2400" dirty="0" smtClean="0">
                <a:solidFill>
                  <a:schemeClr val="bg1"/>
                </a:solidFill>
              </a:rPr>
              <a:t>Recommendations for master page</a:t>
            </a:r>
          </a:p>
          <a:p>
            <a:pPr marL="809271" lvl="1" indent="-342900">
              <a:buFont typeface="Arial" panose="020B0604020202020204" pitchFamily="34" charset="0"/>
              <a:buChar char="•"/>
            </a:pPr>
            <a:r>
              <a:rPr lang="en-US" sz="2400" dirty="0" smtClean="0">
                <a:solidFill>
                  <a:schemeClr val="bg1"/>
                </a:solidFill>
              </a:rPr>
              <a:t>Change only what is needed in the master and combine to themes and possibly alternate CSS option for easier maintenance</a:t>
            </a:r>
          </a:p>
          <a:p>
            <a:pPr marL="809271" lvl="1" indent="-342900">
              <a:buFont typeface="Arial" panose="020B0604020202020204" pitchFamily="34" charset="0"/>
              <a:buChar char="•"/>
            </a:pPr>
            <a:r>
              <a:rPr lang="en-US" sz="2400" dirty="0" smtClean="0">
                <a:solidFill>
                  <a:schemeClr val="bg1"/>
                </a:solidFill>
              </a:rPr>
              <a:t>Deploy master pages directly using remote API’s</a:t>
            </a:r>
            <a:endParaRPr lang="en-US" sz="2400" dirty="0">
              <a:solidFill>
                <a:schemeClr val="bg1"/>
              </a:solidFill>
            </a:endParaRPr>
          </a:p>
        </p:txBody>
      </p:sp>
    </p:spTree>
    <p:extLst>
      <p:ext uri="{BB962C8B-B14F-4D97-AF65-F5344CB8AC3E}">
        <p14:creationId xmlns:p14="http://schemas.microsoft.com/office/powerpoint/2010/main" val="219008691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734"/>
          </a:xfrm>
        </p:spPr>
        <p:txBody>
          <a:bodyPr/>
          <a:lstStyle/>
          <a:p>
            <a:r>
              <a:rPr lang="en-US"/>
              <a:t>Remote </a:t>
            </a:r>
            <a:r>
              <a:rPr lang="en-US" dirty="0"/>
              <a:t>provisioning</a:t>
            </a:r>
          </a:p>
        </p:txBody>
      </p:sp>
      <p:sp>
        <p:nvSpPr>
          <p:cNvPr id="3" name="Text Placeholder 3"/>
          <p:cNvSpPr txBox="1">
            <a:spLocks/>
          </p:cNvSpPr>
          <p:nvPr/>
        </p:nvSpPr>
        <p:spPr>
          <a:xfrm>
            <a:off x="274639" y="4881266"/>
            <a:ext cx="10058401" cy="738664"/>
          </a:xfrm>
          <a:prstGeom prst="rect">
            <a:avLst/>
          </a:prstGeom>
        </p:spPr>
        <p:txBody>
          <a:bodyPr/>
          <a:lstStyle>
            <a:lvl1pPr marL="342873" marR="0" indent="-342873"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154" marR="0" indent="-241281"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036"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618"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199"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Erwin van Hunen</a:t>
            </a:r>
          </a:p>
        </p:txBody>
      </p:sp>
    </p:spTree>
    <p:extLst>
      <p:ext uri="{BB962C8B-B14F-4D97-AF65-F5344CB8AC3E}">
        <p14:creationId xmlns:p14="http://schemas.microsoft.com/office/powerpoint/2010/main" val="4177944552"/>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1"/>
            <a:ext cx="11887200" cy="4124206"/>
          </a:xfrm>
        </p:spPr>
        <p:txBody>
          <a:bodyPr/>
          <a:lstStyle/>
          <a:p>
            <a:r>
              <a:rPr lang="en-US" dirty="0" smtClean="0"/>
              <a:t>App / </a:t>
            </a:r>
            <a:r>
              <a:rPr lang="en-US" dirty="0" smtClean="0"/>
              <a:t>Add-ins</a:t>
            </a:r>
            <a:endParaRPr lang="en-US" dirty="0" smtClean="0"/>
          </a:p>
          <a:p>
            <a:r>
              <a:rPr lang="en-US" dirty="0" smtClean="0"/>
              <a:t>Console Application</a:t>
            </a:r>
          </a:p>
          <a:p>
            <a:r>
              <a:rPr lang="en-US" dirty="0" smtClean="0"/>
              <a:t>PowerShell Script</a:t>
            </a:r>
          </a:p>
          <a:p>
            <a:r>
              <a:rPr lang="en-US" dirty="0" smtClean="0"/>
              <a:t>Timer Job </a:t>
            </a:r>
            <a:r>
              <a:rPr lang="en-US" dirty="0" smtClean="0"/>
              <a:t>/ Azure Web Job</a:t>
            </a:r>
          </a:p>
          <a:p>
            <a:endParaRPr lang="en-US" dirty="0" smtClean="0"/>
          </a:p>
          <a:p>
            <a:endParaRPr lang="en-US" dirty="0" smtClean="0"/>
          </a:p>
        </p:txBody>
      </p:sp>
      <p:sp>
        <p:nvSpPr>
          <p:cNvPr id="3" name="Title 2"/>
          <p:cNvSpPr>
            <a:spLocks noGrp="1"/>
          </p:cNvSpPr>
          <p:nvPr>
            <p:ph type="title"/>
          </p:nvPr>
        </p:nvSpPr>
        <p:spPr/>
        <p:txBody>
          <a:bodyPr/>
          <a:lstStyle/>
          <a:p>
            <a:r>
              <a:rPr lang="en-US" dirty="0" smtClean="0"/>
              <a:t>Possible ways to provision</a:t>
            </a:r>
            <a:endParaRPr lang="en-US" dirty="0"/>
          </a:p>
        </p:txBody>
      </p:sp>
    </p:spTree>
    <p:extLst>
      <p:ext uri="{BB962C8B-B14F-4D97-AF65-F5344CB8AC3E}">
        <p14:creationId xmlns:p14="http://schemas.microsoft.com/office/powerpoint/2010/main" val="3508947362"/>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1"/>
            <a:ext cx="11887200" cy="3299365"/>
          </a:xfrm>
        </p:spPr>
        <p:txBody>
          <a:bodyPr vert="horz" wrap="square" lIns="146304" tIns="91440" rIns="146304" bIns="91440" rtlCol="0" anchor="t">
            <a:spAutoFit/>
          </a:bodyPr>
          <a:lstStyle/>
          <a:p>
            <a:r>
              <a:rPr lang="fi-FI" dirty="0" smtClean="0"/>
              <a:t>An engine that you can use anywhere</a:t>
            </a:r>
          </a:p>
          <a:p>
            <a:pPr lvl="1"/>
            <a:endParaRPr lang="en-GB" dirty="0" smtClean="0"/>
          </a:p>
          <a:p>
            <a:r>
              <a:rPr lang="fi-FI" dirty="0" smtClean="0">
                <a:cs typeface="Segoe UI Light"/>
              </a:rPr>
              <a:t>OOTB we support XML</a:t>
            </a:r>
          </a:p>
          <a:p>
            <a:pPr lvl="1"/>
            <a:r>
              <a:rPr lang="fi-FI" smtClean="0">
                <a:cs typeface="Segoe UI Light"/>
              </a:rPr>
              <a:t>We </a:t>
            </a:r>
            <a:r>
              <a:rPr lang="fi-FI" dirty="0" smtClean="0">
                <a:cs typeface="Segoe UI Light"/>
              </a:rPr>
              <a:t>went for recognization and reuse: it’s alike CAML and much can be simply copied from your feature.xml or onet.xml</a:t>
            </a:r>
            <a:endParaRPr lang="fi-FI" dirty="0" smtClean="0">
              <a:solidFill>
                <a:srgbClr val="47D8FF"/>
              </a:solidFill>
              <a:latin typeface="Segoe UI Light"/>
              <a:cs typeface="Segoe UI Light"/>
            </a:endParaRPr>
          </a:p>
          <a:p>
            <a:pPr lvl="1"/>
            <a:r>
              <a:rPr lang="fi-FI" dirty="0">
                <a:cs typeface="Segoe UI Light"/>
              </a:rPr>
              <a:t>Don’t like XML? The engine can be relatively simply extended to support other formats too</a:t>
            </a:r>
          </a:p>
        </p:txBody>
      </p:sp>
      <p:sp>
        <p:nvSpPr>
          <p:cNvPr id="4" name="Title 3"/>
          <p:cNvSpPr>
            <a:spLocks noGrp="1"/>
          </p:cNvSpPr>
          <p:nvPr>
            <p:ph type="title"/>
          </p:nvPr>
        </p:nvSpPr>
        <p:spPr/>
        <p:txBody>
          <a:bodyPr/>
          <a:lstStyle/>
          <a:p>
            <a:r>
              <a:rPr lang="fi-FI" dirty="0" smtClean="0"/>
              <a:t>PnP Provisioning Engine</a:t>
            </a:r>
            <a:endParaRPr lang="en-GB" dirty="0"/>
          </a:p>
        </p:txBody>
      </p:sp>
    </p:spTree>
    <p:extLst>
      <p:ext uri="{BB962C8B-B14F-4D97-AF65-F5344CB8AC3E}">
        <p14:creationId xmlns:p14="http://schemas.microsoft.com/office/powerpoint/2010/main" val="431684361"/>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1"/>
            <a:ext cx="11887200" cy="3040832"/>
          </a:xfrm>
        </p:spPr>
        <p:txBody>
          <a:bodyPr vert="horz" wrap="square" lIns="146304" tIns="91440" rIns="146304" bIns="91440" rtlCol="0" anchor="t">
            <a:spAutoFit/>
          </a:bodyPr>
          <a:lstStyle/>
          <a:p>
            <a:r>
              <a:rPr lang="en-US" dirty="0" smtClean="0"/>
              <a:t>Supports both applying and extraction of templates</a:t>
            </a:r>
          </a:p>
          <a:p>
            <a:pPr lvl="1"/>
            <a:r>
              <a:rPr lang="en-US" dirty="0" smtClean="0">
                <a:cs typeface="Segoe UI Light"/>
              </a:rPr>
              <a:t>Makes round trip scenarios possible</a:t>
            </a:r>
          </a:p>
          <a:p>
            <a:r>
              <a:rPr lang="en-US" dirty="0" smtClean="0">
                <a:cs typeface="Segoe UI Light"/>
              </a:rPr>
              <a:t>Open source</a:t>
            </a:r>
          </a:p>
          <a:p>
            <a:pPr lvl="1"/>
            <a:r>
              <a:rPr lang="en-US" dirty="0" smtClean="0">
                <a:cs typeface="Segoe UI Light"/>
              </a:rPr>
              <a:t>You can help make it even better</a:t>
            </a:r>
          </a:p>
          <a:p>
            <a:pPr lvl="1"/>
            <a:endParaRPr lang="en-US" dirty="0">
              <a:cs typeface="Segoe UI Light"/>
            </a:endParaRPr>
          </a:p>
          <a:p>
            <a:pPr lvl="1"/>
            <a:endParaRPr lang="fi-FI" dirty="0">
              <a:cs typeface="Segoe UI Light"/>
            </a:endParaRPr>
          </a:p>
        </p:txBody>
      </p:sp>
      <p:sp>
        <p:nvSpPr>
          <p:cNvPr id="4" name="Title 3"/>
          <p:cNvSpPr>
            <a:spLocks noGrp="1"/>
          </p:cNvSpPr>
          <p:nvPr>
            <p:ph type="title"/>
          </p:nvPr>
        </p:nvSpPr>
        <p:spPr/>
        <p:txBody>
          <a:bodyPr/>
          <a:lstStyle/>
          <a:p>
            <a:r>
              <a:rPr lang="fi-FI" dirty="0" smtClean="0"/>
              <a:t>Remote Provisioning</a:t>
            </a:r>
            <a:endParaRPr lang="en-GB" dirty="0"/>
          </a:p>
        </p:txBody>
      </p:sp>
    </p:spTree>
    <p:extLst>
      <p:ext uri="{BB962C8B-B14F-4D97-AF65-F5344CB8AC3E}">
        <p14:creationId xmlns:p14="http://schemas.microsoft.com/office/powerpoint/2010/main" val="438169260"/>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Provisioning Template Example</a:t>
            </a:r>
            <a:endParaRPr lang="en-US" dirty="0"/>
          </a:p>
        </p:txBody>
      </p:sp>
      <p:sp>
        <p:nvSpPr>
          <p:cNvPr id="5" name="Rectangle 2"/>
          <p:cNvSpPr>
            <a:spLocks noGrp="1" noChangeArrowheads="1"/>
          </p:cNvSpPr>
          <p:nvPr>
            <p:ph type="body" sz="quarter" idx="10"/>
          </p:nvPr>
        </p:nvSpPr>
        <p:spPr bwMode="auto">
          <a:xfrm>
            <a:off x="457598" y="1283157"/>
            <a:ext cx="11449272" cy="5509200"/>
          </a:xfrm>
          <a:prstGeom prst="rect">
            <a:avLst/>
          </a:prstGeom>
          <a:solidFill>
            <a:srgbClr val="1E1E1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tab pos="361950" algn="l"/>
                <a:tab pos="717550" algn="l"/>
                <a:tab pos="1079500" algn="l"/>
                <a:tab pos="1433513" algn="l"/>
                <a:tab pos="1795463" algn="l"/>
                <a:tab pos="2151063" algn="l"/>
                <a:tab pos="2513013" algn="l"/>
                <a:tab pos="2868613" algn="l"/>
                <a:tab pos="3230563" algn="l"/>
              </a:tabLst>
            </a:pP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&lt;?</a:t>
            </a:r>
            <a:r>
              <a:rPr kumimoji="0" lang="en-US" altLang="en-US" sz="1600" b="0" i="0" u="none" strike="noStrike" cap="none" normalizeH="0" baseline="0" dirty="0" smtClean="0">
                <a:ln>
                  <a:noFill/>
                </a:ln>
                <a:solidFill>
                  <a:srgbClr val="569CD6"/>
                </a:solidFill>
                <a:effectLst/>
                <a:latin typeface="Consolas" panose="020B0609020204030204" pitchFamily="49" charset="0"/>
                <a:cs typeface="Consolas" panose="020B0609020204030204" pitchFamily="49" charset="0"/>
              </a:rPr>
              <a:t>xml</a:t>
            </a: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 </a:t>
            </a:r>
            <a:r>
              <a:rPr kumimoji="0" lang="en-US" altLang="en-US" sz="1600" b="0" i="0" u="none" strike="noStrike" cap="none" normalizeH="0" baseline="0" dirty="0" smtClean="0">
                <a:ln>
                  <a:noFill/>
                </a:ln>
                <a:solidFill>
                  <a:srgbClr val="92CAF4"/>
                </a:solidFill>
                <a:effectLst/>
                <a:latin typeface="Consolas" panose="020B0609020204030204" pitchFamily="49" charset="0"/>
                <a:cs typeface="Consolas" panose="020B0609020204030204" pitchFamily="49" charset="0"/>
              </a:rPr>
              <a:t>version</a:t>
            </a: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a:t>
            </a:r>
            <a:r>
              <a:rPr kumimoji="0" lang="en-US" altLang="en-US" sz="1600" b="0" i="0" u="none" strike="noStrike" cap="none" normalizeH="0" baseline="0" dirty="0" smtClean="0">
                <a:ln>
                  <a:noFill/>
                </a:ln>
                <a:solidFill>
                  <a:srgbClr val="C8C8C8"/>
                </a:solidFill>
                <a:effectLst/>
                <a:latin typeface="Consolas" panose="020B0609020204030204" pitchFamily="49" charset="0"/>
                <a:cs typeface="Consolas" panose="020B0609020204030204" pitchFamily="49" charset="0"/>
              </a:rPr>
              <a:t>1.0</a:t>
            </a: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"?&gt;</a:t>
            </a:r>
            <a:r>
              <a:rPr lang="en-US" altLang="en-US" sz="1600" dirty="0">
                <a:solidFill>
                  <a:srgbClr val="DCDCDC"/>
                </a:solidFill>
                <a:latin typeface="Consolas" panose="020B0609020204030204" pitchFamily="49" charset="0"/>
                <a:cs typeface="Consolas" panose="020B0609020204030204" pitchFamily="49" charset="0"/>
              </a:rPr>
              <a:t/>
            </a:r>
            <a:br>
              <a:rPr lang="en-US" altLang="en-US" sz="1600" dirty="0">
                <a:solidFill>
                  <a:srgbClr val="DCDCDC"/>
                </a:solidFill>
                <a:latin typeface="Consolas" panose="020B0609020204030204" pitchFamily="49" charset="0"/>
                <a:cs typeface="Consolas" panose="020B0609020204030204" pitchFamily="49" charset="0"/>
              </a:rPr>
            </a:br>
            <a:r>
              <a:rPr lang="en-US" altLang="en-US" sz="1600" dirty="0" smtClean="0">
                <a:solidFill>
                  <a:srgbClr val="DCDCDC"/>
                </a:solidFill>
                <a:latin typeface="Consolas" panose="020B0609020204030204" pitchFamily="49" charset="0"/>
                <a:cs typeface="Consolas" panose="020B0609020204030204" pitchFamily="49" charset="0"/>
              </a:rPr>
              <a:t>	</a:t>
            </a: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&lt;</a:t>
            </a:r>
            <a:r>
              <a:rPr kumimoji="0" lang="en-US" altLang="en-US" sz="1600" b="0" i="0" u="none" strike="noStrike" cap="none" normalizeH="0" baseline="0" dirty="0" err="1" smtClean="0">
                <a:ln>
                  <a:noFill/>
                </a:ln>
                <a:solidFill>
                  <a:srgbClr val="569CD6"/>
                </a:solidFill>
                <a:effectLst/>
                <a:latin typeface="Consolas" panose="020B0609020204030204" pitchFamily="49" charset="0"/>
                <a:cs typeface="Consolas" panose="020B0609020204030204" pitchFamily="49" charset="0"/>
              </a:rPr>
              <a:t>pnp:ProvisioningTemplate</a:t>
            </a: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&gt;</a:t>
            </a:r>
            <a:endParaRPr lang="en-US" altLang="en-US" sz="1600" dirty="0">
              <a:solidFill>
                <a:srgbClr val="DCDCDC"/>
              </a:solidFill>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tab pos="361950" algn="l"/>
                <a:tab pos="717550" algn="l"/>
                <a:tab pos="1079500" algn="l"/>
                <a:tab pos="1433513" algn="l"/>
                <a:tab pos="1795463" algn="l"/>
                <a:tab pos="2151063" algn="l"/>
                <a:tab pos="2513013" algn="l"/>
                <a:tab pos="2868613" algn="l"/>
                <a:tab pos="3230563" algn="l"/>
              </a:tabLst>
            </a:pP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		</a:t>
            </a:r>
            <a:r>
              <a:rPr lang="en-US" altLang="en-US" sz="1600" dirty="0">
                <a:solidFill>
                  <a:srgbClr val="569CD6"/>
                </a:solidFill>
                <a:latin typeface="Consolas" panose="020B0609020204030204" pitchFamily="49" charset="0"/>
                <a:cs typeface="Consolas" panose="020B0609020204030204" pitchFamily="49" charset="0"/>
              </a:rPr>
              <a:t>&lt;</a:t>
            </a:r>
            <a:r>
              <a:rPr lang="en-US" altLang="en-US" sz="1600" dirty="0" err="1">
                <a:solidFill>
                  <a:srgbClr val="569CD6"/>
                </a:solidFill>
                <a:latin typeface="Consolas" panose="020B0609020204030204" pitchFamily="49" charset="0"/>
                <a:cs typeface="Consolas" panose="020B0609020204030204" pitchFamily="49" charset="0"/>
              </a:rPr>
              <a:t>pnp:Security</a:t>
            </a:r>
            <a:r>
              <a:rPr lang="en-US" altLang="en-US" sz="1600" dirty="0" smtClean="0">
                <a:solidFill>
                  <a:srgbClr val="569CD6"/>
                </a:solidFill>
                <a:latin typeface="Consolas" panose="020B0609020204030204" pitchFamily="49" charset="0"/>
                <a:cs typeface="Consolas" panose="020B0609020204030204"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tab pos="361950" algn="l"/>
                <a:tab pos="717550" algn="l"/>
                <a:tab pos="1079500" algn="l"/>
                <a:tab pos="1433513" algn="l"/>
                <a:tab pos="1795463" algn="l"/>
                <a:tab pos="2151063" algn="l"/>
                <a:tab pos="2513013" algn="l"/>
                <a:tab pos="2868613" algn="l"/>
                <a:tab pos="3230563" algn="l"/>
              </a:tabLst>
            </a:pPr>
            <a:r>
              <a:rPr lang="en-US" altLang="en-US" sz="1600" dirty="0">
                <a:solidFill>
                  <a:srgbClr val="569CD6"/>
                </a:solidFill>
                <a:latin typeface="Consolas" panose="020B0609020204030204" pitchFamily="49" charset="0"/>
                <a:cs typeface="Consolas" panose="020B0609020204030204" pitchFamily="49" charset="0"/>
              </a:rPr>
              <a:t>	</a:t>
            </a:r>
            <a:r>
              <a:rPr lang="en-US" altLang="en-US" sz="1600" dirty="0" smtClean="0">
                <a:solidFill>
                  <a:srgbClr val="569CD6"/>
                </a:solidFill>
                <a:latin typeface="Consolas" panose="020B0609020204030204" pitchFamily="49" charset="0"/>
                <a:cs typeface="Consolas" panose="020B0609020204030204" pitchFamily="49" charset="0"/>
              </a:rPr>
              <a:t>		</a:t>
            </a:r>
            <a:r>
              <a:rPr lang="en-US" altLang="en-US" sz="1600" dirty="0">
                <a:solidFill>
                  <a:srgbClr val="808080"/>
                </a:solidFill>
                <a:latin typeface="Consolas" panose="020B0609020204030204" pitchFamily="49" charset="0"/>
                <a:cs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tab pos="361950" algn="l"/>
                <a:tab pos="717550" algn="l"/>
                <a:tab pos="1079500" algn="l"/>
                <a:tab pos="1433513" algn="l"/>
                <a:tab pos="1795463" algn="l"/>
                <a:tab pos="2151063" algn="l"/>
                <a:tab pos="2513013" algn="l"/>
                <a:tab pos="2868613" algn="l"/>
                <a:tab pos="3230563" algn="l"/>
              </a:tabLst>
            </a:pPr>
            <a:r>
              <a:rPr lang="en-US" altLang="en-US" sz="1600" dirty="0">
                <a:solidFill>
                  <a:srgbClr val="569CD6"/>
                </a:solidFill>
                <a:latin typeface="Consolas" panose="020B0609020204030204" pitchFamily="49" charset="0"/>
                <a:cs typeface="Consolas" panose="020B0609020204030204" pitchFamily="49" charset="0"/>
              </a:rPr>
              <a:t>		&lt;/</a:t>
            </a:r>
            <a:r>
              <a:rPr lang="en-US" altLang="en-US" sz="1600" dirty="0" err="1">
                <a:solidFill>
                  <a:srgbClr val="569CD6"/>
                </a:solidFill>
                <a:latin typeface="Consolas" panose="020B0609020204030204" pitchFamily="49" charset="0"/>
                <a:cs typeface="Consolas" panose="020B0609020204030204" pitchFamily="49" charset="0"/>
              </a:rPr>
              <a:t>pnp:Security</a:t>
            </a:r>
            <a:r>
              <a:rPr lang="en-US" altLang="en-US" sz="1600" dirty="0">
                <a:solidFill>
                  <a:srgbClr val="569CD6"/>
                </a:solidFill>
                <a:latin typeface="Consolas" panose="020B0609020204030204" pitchFamily="49" charset="0"/>
                <a:cs typeface="Consolas" panose="020B0609020204030204" pitchFamily="49" charset="0"/>
              </a:rPr>
              <a:t>&gt;</a:t>
            </a:r>
            <a:br>
              <a:rPr lang="en-US" altLang="en-US" sz="1600" dirty="0">
                <a:solidFill>
                  <a:srgbClr val="569CD6"/>
                </a:solidFill>
                <a:latin typeface="Consolas" panose="020B0609020204030204" pitchFamily="49" charset="0"/>
                <a:cs typeface="Consolas" panose="020B0609020204030204" pitchFamily="49" charset="0"/>
              </a:rPr>
            </a:b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		&lt;</a:t>
            </a:r>
            <a:r>
              <a:rPr kumimoji="0" lang="en-US" altLang="en-US" sz="1600" b="0" i="0" u="none" strike="noStrike" cap="none" normalizeH="0" baseline="0" dirty="0" err="1" smtClean="0">
                <a:ln>
                  <a:noFill/>
                </a:ln>
                <a:solidFill>
                  <a:srgbClr val="569CD6"/>
                </a:solidFill>
                <a:effectLst/>
                <a:latin typeface="Consolas" panose="020B0609020204030204" pitchFamily="49" charset="0"/>
                <a:cs typeface="Consolas" panose="020B0609020204030204" pitchFamily="49" charset="0"/>
              </a:rPr>
              <a:t>pnp:SiteFields</a:t>
            </a: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&gt;</a:t>
            </a:r>
            <a:r>
              <a:rPr kumimoji="0" lang="en-US" altLang="en-US" sz="1600" b="0" i="0" u="none" strike="noStrike" cap="none" normalizeH="0" baseline="0" dirty="0" smtClean="0">
                <a:ln>
                  <a:noFill/>
                </a:ln>
                <a:solidFill>
                  <a:srgbClr val="DCDCDC"/>
                </a:solidFill>
                <a:effectLst/>
                <a:latin typeface="Consolas" panose="020B0609020204030204" pitchFamily="49" charset="0"/>
                <a:cs typeface="Consolas" panose="020B0609020204030204" pitchFamily="49" charset="0"/>
              </a:rPr>
              <a:t> </a:t>
            </a: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    </a:t>
            </a:r>
            <a:b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b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tab pos="361950" algn="l"/>
                <a:tab pos="717550" algn="l"/>
                <a:tab pos="1079500" algn="l"/>
                <a:tab pos="1433513" algn="l"/>
                <a:tab pos="1795463" algn="l"/>
                <a:tab pos="2151063" algn="l"/>
                <a:tab pos="2513013" algn="l"/>
                <a:tab pos="2868613" algn="l"/>
                <a:tab pos="3230563" algn="l"/>
              </a:tabLst>
            </a:pPr>
            <a:r>
              <a:rPr lang="en-US" altLang="en-US" sz="1600" dirty="0">
                <a:solidFill>
                  <a:srgbClr val="808080"/>
                </a:solidFill>
                <a:latin typeface="Consolas" panose="020B0609020204030204" pitchFamily="49" charset="0"/>
                <a:cs typeface="Consolas" panose="020B0609020204030204" pitchFamily="49" charset="0"/>
              </a:rPr>
              <a:t>	</a:t>
            </a:r>
            <a:r>
              <a:rPr lang="en-US" altLang="en-US" sz="1600" dirty="0" smtClean="0">
                <a:solidFill>
                  <a:srgbClr val="808080"/>
                </a:solidFill>
                <a:latin typeface="Consolas" panose="020B0609020204030204" pitchFamily="49" charset="0"/>
                <a:cs typeface="Consolas" panose="020B0609020204030204" pitchFamily="49" charset="0"/>
              </a:rPr>
              <a:t>	</a:t>
            </a: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&lt;/</a:t>
            </a:r>
            <a:r>
              <a:rPr kumimoji="0" lang="en-US" altLang="en-US" sz="1600" b="0" i="0" u="none" strike="noStrike" cap="none" normalizeH="0" baseline="0" dirty="0" err="1" smtClean="0">
                <a:ln>
                  <a:noFill/>
                </a:ln>
                <a:solidFill>
                  <a:srgbClr val="569CD6"/>
                </a:solidFill>
                <a:effectLst/>
                <a:latin typeface="Consolas" panose="020B0609020204030204" pitchFamily="49" charset="0"/>
                <a:cs typeface="Consolas" panose="020B0609020204030204" pitchFamily="49" charset="0"/>
              </a:rPr>
              <a:t>pnp:SiteFields</a:t>
            </a:r>
            <a:r>
              <a:rPr kumimoji="0" lang="en-US" altLang="en-US" sz="1600" b="0" i="0" u="none" strike="noStrike" cap="none" normalizeH="0" baseline="0" dirty="0" smtClean="0">
                <a:ln>
                  <a:noFill/>
                </a:ln>
                <a:solidFill>
                  <a:srgbClr val="808080"/>
                </a:solidFill>
                <a:effectLst/>
                <a:latin typeface="Consolas" panose="020B0609020204030204" pitchFamily="49" charset="0"/>
                <a:cs typeface="Consolas" panose="020B0609020204030204" pitchFamily="49" charset="0"/>
              </a:rPr>
              <a:t>&gt;</a:t>
            </a: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Lst>
            </a:pPr>
            <a:r>
              <a:rPr lang="en-US" altLang="en-US" sz="1600" dirty="0" smtClean="0">
                <a:solidFill>
                  <a:srgbClr val="808080"/>
                </a:solidFill>
                <a:latin typeface="Consolas" panose="020B0609020204030204" pitchFamily="49" charset="0"/>
                <a:cs typeface="Consolas" panose="020B0609020204030204" pitchFamily="49" charset="0"/>
              </a:rPr>
              <a:t>		&lt;</a:t>
            </a:r>
            <a:r>
              <a:rPr lang="en-US" altLang="en-US" sz="1600" dirty="0" err="1">
                <a:solidFill>
                  <a:srgbClr val="569CD6"/>
                </a:solidFill>
                <a:latin typeface="Consolas" panose="020B0609020204030204" pitchFamily="49" charset="0"/>
                <a:cs typeface="Consolas" panose="020B0609020204030204" pitchFamily="49" charset="0"/>
              </a:rPr>
              <a:t>pnp:Lists</a:t>
            </a:r>
            <a:r>
              <a:rPr lang="en-US" altLang="en-US" sz="1600" dirty="0">
                <a:solidFill>
                  <a:srgbClr val="808080"/>
                </a:solidFill>
                <a:latin typeface="Consolas" panose="020B0609020204030204" pitchFamily="49" charset="0"/>
                <a:cs typeface="Consolas" panose="020B0609020204030204" pitchFamily="49" charset="0"/>
              </a:rPr>
              <a:t>&gt;</a:t>
            </a: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Lst>
            </a:pPr>
            <a:r>
              <a:rPr lang="en-US" altLang="en-US" sz="1600" dirty="0">
                <a:solidFill>
                  <a:srgbClr val="808080"/>
                </a:solidFill>
                <a:latin typeface="Consolas" panose="020B0609020204030204" pitchFamily="49" charset="0"/>
                <a:cs typeface="Consolas" panose="020B0609020204030204" pitchFamily="49" charset="0"/>
              </a:rPr>
              <a:t>	</a:t>
            </a:r>
            <a:r>
              <a:rPr lang="en-US" altLang="en-US" sz="1600" dirty="0" smtClean="0">
                <a:solidFill>
                  <a:srgbClr val="808080"/>
                </a:solidFill>
                <a:latin typeface="Consolas" panose="020B0609020204030204" pitchFamily="49" charset="0"/>
                <a:cs typeface="Consolas" panose="020B0609020204030204" pitchFamily="49" charset="0"/>
              </a:rPr>
              <a:t>		…</a:t>
            </a:r>
            <a:endParaRPr lang="en-US" altLang="en-US" sz="1600" dirty="0">
              <a:solidFill>
                <a:srgbClr val="808080"/>
              </a:solidFill>
              <a:latin typeface="Consolas" panose="020B0609020204030204" pitchFamily="49" charset="0"/>
              <a:cs typeface="Consolas" panose="020B0609020204030204" pitchFamily="49" charset="0"/>
            </a:endParaRP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Lst>
            </a:pPr>
            <a:r>
              <a:rPr lang="en-US" altLang="en-US" sz="1600" dirty="0" smtClean="0">
                <a:solidFill>
                  <a:srgbClr val="808080"/>
                </a:solidFill>
                <a:latin typeface="Consolas" panose="020B0609020204030204" pitchFamily="49" charset="0"/>
                <a:cs typeface="Consolas" panose="020B0609020204030204" pitchFamily="49" charset="0"/>
              </a:rPr>
              <a:t>		&lt;/</a:t>
            </a:r>
            <a:r>
              <a:rPr lang="en-US" altLang="en-US" sz="1600" dirty="0" err="1">
                <a:solidFill>
                  <a:srgbClr val="569CD6"/>
                </a:solidFill>
                <a:latin typeface="Consolas" panose="020B0609020204030204" pitchFamily="49" charset="0"/>
                <a:cs typeface="Consolas" panose="020B0609020204030204" pitchFamily="49" charset="0"/>
              </a:rPr>
              <a:t>pnp:Lists</a:t>
            </a:r>
            <a:r>
              <a:rPr lang="en-US" altLang="en-US" sz="1600" dirty="0" smtClean="0">
                <a:solidFill>
                  <a:srgbClr val="808080"/>
                </a:solidFill>
                <a:latin typeface="Consolas" panose="020B0609020204030204" pitchFamily="49" charset="0"/>
                <a:cs typeface="Consolas" panose="020B0609020204030204" pitchFamily="49" charset="0"/>
              </a:rPr>
              <a:t>&gt;</a:t>
            </a: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 pos="2868613" algn="l"/>
                <a:tab pos="3230563" algn="l"/>
                <a:tab pos="3584575" algn="l"/>
              </a:tabLst>
            </a:pPr>
            <a:r>
              <a:rPr lang="en-US" altLang="en-US" sz="1600" dirty="0" smtClean="0">
                <a:solidFill>
                  <a:srgbClr val="808080"/>
                </a:solidFill>
                <a:latin typeface="Consolas" panose="020B0609020204030204" pitchFamily="49" charset="0"/>
                <a:cs typeface="Consolas" panose="020B0609020204030204" pitchFamily="49" charset="0"/>
              </a:rPr>
              <a:t>		&lt;</a:t>
            </a:r>
            <a:r>
              <a:rPr lang="en-US" altLang="en-US" sz="1600" dirty="0" err="1">
                <a:solidFill>
                  <a:srgbClr val="569CD6"/>
                </a:solidFill>
                <a:latin typeface="Consolas" panose="020B0609020204030204" pitchFamily="49" charset="0"/>
                <a:cs typeface="Consolas" panose="020B0609020204030204" pitchFamily="49" charset="0"/>
              </a:rPr>
              <a:t>pnp:TermGroups</a:t>
            </a:r>
            <a:r>
              <a:rPr lang="en-US" altLang="en-US" sz="1600" dirty="0">
                <a:solidFill>
                  <a:srgbClr val="808080"/>
                </a:solidFill>
                <a:latin typeface="Consolas" panose="020B0609020204030204" pitchFamily="49" charset="0"/>
                <a:cs typeface="Consolas" panose="020B0609020204030204" pitchFamily="49" charset="0"/>
              </a:rPr>
              <a:t>&gt;</a:t>
            </a:r>
            <a:r>
              <a:rPr lang="en-US" altLang="en-US" sz="1600" dirty="0">
                <a:solidFill>
                  <a:srgbClr val="DCDCDC"/>
                </a:solidFill>
                <a:latin typeface="Consolas" panose="020B0609020204030204" pitchFamily="49" charset="0"/>
                <a:cs typeface="Consolas" panose="020B0609020204030204" pitchFamily="49" charset="0"/>
              </a:rPr>
              <a:t> </a:t>
            </a:r>
            <a:r>
              <a:rPr lang="en-US" altLang="en-US" sz="1600" dirty="0">
                <a:solidFill>
                  <a:srgbClr val="808080"/>
                </a:solidFill>
                <a:latin typeface="Consolas" panose="020B0609020204030204" pitchFamily="49" charset="0"/>
                <a:cs typeface="Consolas" panose="020B0609020204030204" pitchFamily="49" charset="0"/>
              </a:rPr>
              <a:t>    </a:t>
            </a: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 pos="2868613" algn="l"/>
                <a:tab pos="3230563" algn="l"/>
                <a:tab pos="3584575" algn="l"/>
              </a:tabLst>
            </a:pPr>
            <a:r>
              <a:rPr lang="en-US" altLang="en-US" sz="1600" dirty="0">
                <a:solidFill>
                  <a:srgbClr val="808080"/>
                </a:solidFill>
                <a:latin typeface="Consolas" panose="020B0609020204030204" pitchFamily="49" charset="0"/>
                <a:cs typeface="Consolas" panose="020B0609020204030204" pitchFamily="49" charset="0"/>
              </a:rPr>
              <a:t>	</a:t>
            </a:r>
            <a:r>
              <a:rPr lang="en-US" altLang="en-US" sz="1600" dirty="0" smtClean="0">
                <a:solidFill>
                  <a:srgbClr val="808080"/>
                </a:solidFill>
                <a:latin typeface="Consolas" panose="020B0609020204030204" pitchFamily="49" charset="0"/>
                <a:cs typeface="Consolas" panose="020B0609020204030204" pitchFamily="49" charset="0"/>
              </a:rPr>
              <a:t>		…</a:t>
            </a:r>
            <a:endParaRPr lang="en-US" altLang="en-US" sz="1600" dirty="0">
              <a:solidFill>
                <a:srgbClr val="808080"/>
              </a:solidFill>
              <a:latin typeface="Consolas" panose="020B0609020204030204" pitchFamily="49" charset="0"/>
              <a:cs typeface="Consolas" panose="020B0609020204030204" pitchFamily="49" charset="0"/>
            </a:endParaRP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 pos="2868613" algn="l"/>
                <a:tab pos="3230563" algn="l"/>
                <a:tab pos="3584575" algn="l"/>
              </a:tabLst>
            </a:pPr>
            <a:r>
              <a:rPr lang="en-US" altLang="en-US" sz="1600" dirty="0" smtClean="0">
                <a:solidFill>
                  <a:srgbClr val="808080"/>
                </a:solidFill>
                <a:latin typeface="Consolas" panose="020B0609020204030204" pitchFamily="49" charset="0"/>
                <a:cs typeface="Consolas" panose="020B0609020204030204" pitchFamily="49" charset="0"/>
              </a:rPr>
              <a:t>		&lt;/</a:t>
            </a:r>
            <a:r>
              <a:rPr lang="en-US" altLang="en-US" sz="1600" dirty="0" err="1">
                <a:solidFill>
                  <a:srgbClr val="569CD6"/>
                </a:solidFill>
                <a:latin typeface="Consolas" panose="020B0609020204030204" pitchFamily="49" charset="0"/>
                <a:cs typeface="Consolas" panose="020B0609020204030204" pitchFamily="49" charset="0"/>
              </a:rPr>
              <a:t>pnp:TermGroups</a:t>
            </a:r>
            <a:r>
              <a:rPr lang="en-US" altLang="en-US" sz="1600" dirty="0">
                <a:solidFill>
                  <a:srgbClr val="808080"/>
                </a:solidFill>
                <a:latin typeface="Consolas" panose="020B0609020204030204" pitchFamily="49" charset="0"/>
                <a:cs typeface="Consolas" panose="020B0609020204030204" pitchFamily="49" charset="0"/>
              </a:rPr>
              <a:t>&gt;</a:t>
            </a:r>
            <a:endParaRPr lang="en-US" altLang="en-US" sz="1600" dirty="0">
              <a:solidFill>
                <a:schemeClr val="tx1"/>
              </a:solidFill>
              <a:latin typeface="Arial" panose="020B0604020202020204" pitchFamily="34" charset="0"/>
            </a:endParaRP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 pos="2868613" algn="l"/>
              </a:tabLst>
            </a:pPr>
            <a:r>
              <a:rPr lang="en-US" altLang="en-US" sz="1600" dirty="0" smtClean="0">
                <a:solidFill>
                  <a:srgbClr val="808080"/>
                </a:solidFill>
                <a:latin typeface="Consolas" panose="020B0609020204030204" pitchFamily="49" charset="0"/>
                <a:cs typeface="Consolas" panose="020B0609020204030204" pitchFamily="49" charset="0"/>
              </a:rPr>
              <a:t>		&lt;</a:t>
            </a:r>
            <a:r>
              <a:rPr lang="en-US" altLang="en-US" sz="1600" dirty="0" err="1">
                <a:solidFill>
                  <a:srgbClr val="569CD6"/>
                </a:solidFill>
                <a:latin typeface="Consolas" panose="020B0609020204030204" pitchFamily="49" charset="0"/>
                <a:cs typeface="Consolas" panose="020B0609020204030204" pitchFamily="49" charset="0"/>
              </a:rPr>
              <a:t>pnp:Files</a:t>
            </a:r>
            <a:r>
              <a:rPr lang="en-US" altLang="en-US" sz="1600" dirty="0">
                <a:solidFill>
                  <a:srgbClr val="808080"/>
                </a:solidFill>
                <a:latin typeface="Consolas" panose="020B0609020204030204" pitchFamily="49" charset="0"/>
                <a:cs typeface="Consolas" panose="020B0609020204030204" pitchFamily="49" charset="0"/>
              </a:rPr>
              <a:t>&gt;</a:t>
            </a:r>
            <a:r>
              <a:rPr lang="en-US" altLang="en-US" sz="1600" dirty="0">
                <a:solidFill>
                  <a:srgbClr val="DCDCDC"/>
                </a:solidFill>
                <a:latin typeface="Consolas" panose="020B0609020204030204" pitchFamily="49" charset="0"/>
                <a:cs typeface="Consolas" panose="020B0609020204030204" pitchFamily="49" charset="0"/>
              </a:rPr>
              <a:t> </a:t>
            </a:r>
            <a:r>
              <a:rPr lang="en-US" altLang="en-US" sz="1600" dirty="0">
                <a:solidFill>
                  <a:srgbClr val="808080"/>
                </a:solidFill>
                <a:latin typeface="Consolas" panose="020B0609020204030204" pitchFamily="49" charset="0"/>
                <a:cs typeface="Consolas" panose="020B0609020204030204" pitchFamily="49" charset="0"/>
              </a:rPr>
              <a:t>    </a:t>
            </a: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 pos="2868613" algn="l"/>
              </a:tabLst>
            </a:pPr>
            <a:r>
              <a:rPr lang="en-US" altLang="en-US" sz="1600" dirty="0" smtClean="0">
                <a:solidFill>
                  <a:srgbClr val="808080"/>
                </a:solidFill>
                <a:latin typeface="Consolas" panose="020B0609020204030204" pitchFamily="49" charset="0"/>
                <a:cs typeface="Consolas" panose="020B0609020204030204" pitchFamily="49" charset="0"/>
              </a:rPr>
              <a:t>			…</a:t>
            </a:r>
            <a:r>
              <a:rPr lang="en-US" altLang="en-US" sz="1600" dirty="0">
                <a:solidFill>
                  <a:srgbClr val="808080"/>
                </a:solidFill>
                <a:latin typeface="Consolas" panose="020B0609020204030204" pitchFamily="49" charset="0"/>
                <a:cs typeface="Consolas" panose="020B0609020204030204" pitchFamily="49" charset="0"/>
              </a:rPr>
              <a:t>	</a:t>
            </a:r>
            <a:endParaRPr lang="en-US" altLang="en-US" sz="1600" dirty="0" smtClean="0">
              <a:solidFill>
                <a:srgbClr val="808080"/>
              </a:solidFill>
              <a:latin typeface="Consolas" panose="020B0609020204030204" pitchFamily="49" charset="0"/>
              <a:cs typeface="Consolas" panose="020B0609020204030204" pitchFamily="49" charset="0"/>
            </a:endParaRP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 pos="2868613" algn="l"/>
              </a:tabLst>
            </a:pPr>
            <a:r>
              <a:rPr lang="en-US" altLang="en-US" sz="1600" dirty="0" smtClean="0">
                <a:solidFill>
                  <a:srgbClr val="808080"/>
                </a:solidFill>
                <a:latin typeface="Consolas" panose="020B0609020204030204" pitchFamily="49" charset="0"/>
                <a:cs typeface="Consolas" panose="020B0609020204030204" pitchFamily="49" charset="0"/>
              </a:rPr>
              <a:t>		&lt;/</a:t>
            </a:r>
            <a:r>
              <a:rPr lang="en-US" altLang="en-US" sz="1600" dirty="0" err="1">
                <a:solidFill>
                  <a:srgbClr val="569CD6"/>
                </a:solidFill>
                <a:latin typeface="Consolas" panose="020B0609020204030204" pitchFamily="49" charset="0"/>
                <a:cs typeface="Consolas" panose="020B0609020204030204" pitchFamily="49" charset="0"/>
              </a:rPr>
              <a:t>pnp:Files</a:t>
            </a:r>
            <a:r>
              <a:rPr lang="en-US" altLang="en-US" sz="1600" dirty="0">
                <a:solidFill>
                  <a:srgbClr val="808080"/>
                </a:solidFill>
                <a:latin typeface="Consolas" panose="020B0609020204030204" pitchFamily="49" charset="0"/>
                <a:cs typeface="Consolas" panose="020B0609020204030204" pitchFamily="49" charset="0"/>
              </a:rPr>
              <a:t>&gt;</a:t>
            </a:r>
            <a:endParaRPr lang="en-US" altLang="en-US" sz="1600" dirty="0">
              <a:solidFill>
                <a:schemeClr val="tx1"/>
              </a:solidFill>
              <a:latin typeface="Arial" panose="020B0604020202020204" pitchFamily="34" charset="0"/>
            </a:endParaRP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 pos="2868613" algn="l"/>
              </a:tabLst>
            </a:pPr>
            <a:r>
              <a:rPr lang="en-US" altLang="en-US" sz="1600" dirty="0" smtClean="0">
                <a:solidFill>
                  <a:srgbClr val="808080"/>
                </a:solidFill>
                <a:latin typeface="Consolas" panose="020B0609020204030204" pitchFamily="49" charset="0"/>
                <a:cs typeface="Consolas" panose="020B0609020204030204" pitchFamily="49" charset="0"/>
              </a:rPr>
              <a:t>		&lt;</a:t>
            </a:r>
            <a:r>
              <a:rPr lang="en-US" altLang="en-US" sz="1600" dirty="0" err="1">
                <a:solidFill>
                  <a:srgbClr val="569CD6"/>
                </a:solidFill>
                <a:latin typeface="Consolas" panose="020B0609020204030204" pitchFamily="49" charset="0"/>
                <a:cs typeface="Consolas" panose="020B0609020204030204" pitchFamily="49" charset="0"/>
              </a:rPr>
              <a:t>pnp:Pages</a:t>
            </a:r>
            <a:r>
              <a:rPr lang="en-US" altLang="en-US" sz="1600" dirty="0">
                <a:solidFill>
                  <a:srgbClr val="808080"/>
                </a:solidFill>
                <a:latin typeface="Consolas" panose="020B0609020204030204" pitchFamily="49" charset="0"/>
                <a:cs typeface="Consolas" panose="020B0609020204030204" pitchFamily="49" charset="0"/>
              </a:rPr>
              <a:t>&gt;</a:t>
            </a: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 pos="2868613" algn="l"/>
              </a:tabLst>
            </a:pPr>
            <a:r>
              <a:rPr lang="en-US" altLang="en-US" sz="1600" dirty="0">
                <a:solidFill>
                  <a:srgbClr val="808080"/>
                </a:solidFill>
                <a:latin typeface="Consolas" panose="020B0609020204030204" pitchFamily="49" charset="0"/>
                <a:cs typeface="Consolas" panose="020B0609020204030204" pitchFamily="49" charset="0"/>
              </a:rPr>
              <a:t>	    </a:t>
            </a:r>
            <a:r>
              <a:rPr lang="en-US" altLang="en-US" sz="1600" dirty="0" smtClean="0">
                <a:solidFill>
                  <a:srgbClr val="808080"/>
                </a:solidFill>
                <a:latin typeface="Consolas" panose="020B0609020204030204" pitchFamily="49" charset="0"/>
                <a:cs typeface="Consolas" panose="020B0609020204030204" pitchFamily="49" charset="0"/>
              </a:rPr>
              <a:t>		…</a:t>
            </a:r>
            <a:r>
              <a:rPr lang="en-US" altLang="en-US" sz="1600" dirty="0" smtClean="0">
                <a:solidFill>
                  <a:srgbClr val="DCDCDC"/>
                </a:solidFill>
                <a:latin typeface="Consolas" panose="020B0609020204030204" pitchFamily="49" charset="0"/>
                <a:cs typeface="Consolas" panose="020B0609020204030204" pitchFamily="49" charset="0"/>
              </a:rPr>
              <a:t> </a:t>
            </a:r>
            <a:r>
              <a:rPr lang="en-US" altLang="en-US" sz="1600" dirty="0">
                <a:solidFill>
                  <a:srgbClr val="808080"/>
                </a:solidFill>
                <a:latin typeface="Consolas" panose="020B0609020204030204" pitchFamily="49" charset="0"/>
                <a:cs typeface="Consolas" panose="020B0609020204030204" pitchFamily="49" charset="0"/>
              </a:rPr>
              <a:t>  </a:t>
            </a: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 pos="1795463" algn="l"/>
                <a:tab pos="2151063" algn="l"/>
                <a:tab pos="2513013" algn="l"/>
                <a:tab pos="2868613" algn="l"/>
              </a:tabLst>
            </a:pPr>
            <a:r>
              <a:rPr lang="en-US" altLang="en-US" sz="1600" dirty="0" smtClean="0">
                <a:solidFill>
                  <a:srgbClr val="808080"/>
                </a:solidFill>
                <a:latin typeface="Consolas" panose="020B0609020204030204" pitchFamily="49" charset="0"/>
                <a:cs typeface="Consolas" panose="020B0609020204030204" pitchFamily="49" charset="0"/>
              </a:rPr>
              <a:t>		&lt;/</a:t>
            </a:r>
            <a:r>
              <a:rPr lang="en-US" altLang="en-US" sz="1600" dirty="0" err="1">
                <a:solidFill>
                  <a:srgbClr val="569CD6"/>
                </a:solidFill>
                <a:latin typeface="Consolas" panose="020B0609020204030204" pitchFamily="49" charset="0"/>
                <a:cs typeface="Consolas" panose="020B0609020204030204" pitchFamily="49" charset="0"/>
              </a:rPr>
              <a:t>pnp:Pages</a:t>
            </a:r>
            <a:r>
              <a:rPr lang="en-US" altLang="en-US" sz="1600" dirty="0">
                <a:solidFill>
                  <a:srgbClr val="808080"/>
                </a:solidFill>
                <a:latin typeface="Consolas" panose="020B0609020204030204" pitchFamily="49" charset="0"/>
                <a:cs typeface="Consolas" panose="020B0609020204030204" pitchFamily="49" charset="0"/>
              </a:rPr>
              <a:t>&gt;</a:t>
            </a:r>
            <a:endParaRPr lang="en-US" altLang="en-US" sz="1600" dirty="0">
              <a:solidFill>
                <a:schemeClr val="tx1"/>
              </a:solidFill>
              <a:latin typeface="Arial" panose="020B0604020202020204" pitchFamily="34" charset="0"/>
            </a:endParaRP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Lst>
            </a:pPr>
            <a:r>
              <a:rPr lang="en-US" altLang="en-US" sz="1600" dirty="0" smtClean="0">
                <a:solidFill>
                  <a:srgbClr val="808080"/>
                </a:solidFill>
                <a:latin typeface="Consolas" panose="020B0609020204030204" pitchFamily="49" charset="0"/>
                <a:cs typeface="Consolas" panose="020B0609020204030204" pitchFamily="49" charset="0"/>
              </a:rPr>
              <a:t>		&lt;</a:t>
            </a:r>
            <a:r>
              <a:rPr lang="en-US" altLang="en-US" sz="1600" dirty="0" err="1" smtClean="0">
                <a:solidFill>
                  <a:srgbClr val="569CD6"/>
                </a:solidFill>
                <a:latin typeface="Consolas" panose="020B0609020204030204" pitchFamily="49" charset="0"/>
                <a:cs typeface="Consolas" panose="020B0609020204030204" pitchFamily="49" charset="0"/>
              </a:rPr>
              <a:t>pnp:ComposedLook</a:t>
            </a:r>
            <a:r>
              <a:rPr lang="en-US" altLang="en-US" sz="1600" dirty="0" smtClean="0">
                <a:solidFill>
                  <a:srgbClr val="569CD6"/>
                </a:solidFill>
                <a:latin typeface="Consolas" panose="020B0609020204030204" pitchFamily="49" charset="0"/>
                <a:cs typeface="Consolas" panose="020B0609020204030204" pitchFamily="49" charset="0"/>
              </a:rPr>
              <a:t> </a:t>
            </a:r>
            <a:r>
              <a:rPr lang="en-US" altLang="en-US" sz="1600" dirty="0" smtClean="0">
                <a:solidFill>
                  <a:srgbClr val="808080"/>
                </a:solidFill>
                <a:latin typeface="Consolas" panose="020B0609020204030204" pitchFamily="49" charset="0"/>
                <a:cs typeface="Consolas" panose="020B0609020204030204" pitchFamily="49" charset="0"/>
              </a:rPr>
              <a:t>/&gt;</a:t>
            </a:r>
            <a:r>
              <a:rPr lang="en-US" altLang="en-US" sz="1600" dirty="0" smtClean="0">
                <a:solidFill>
                  <a:srgbClr val="DCDCDC"/>
                </a:solidFill>
                <a:latin typeface="Consolas" panose="020B0609020204030204" pitchFamily="49" charset="0"/>
                <a:cs typeface="Consolas" panose="020B0609020204030204" pitchFamily="49" charset="0"/>
              </a:rPr>
              <a:t> </a:t>
            </a:r>
            <a:endParaRPr lang="en-US" altLang="en-US" sz="1600" dirty="0">
              <a:solidFill>
                <a:srgbClr val="DCDCDC"/>
              </a:solidFill>
              <a:latin typeface="Consolas" panose="020B0609020204030204" pitchFamily="49" charset="0"/>
              <a:cs typeface="Consolas" panose="020B0609020204030204" pitchFamily="49" charset="0"/>
            </a:endParaRPr>
          </a:p>
          <a:p>
            <a:pPr marL="0" lvl="0" indent="0" defTabSz="914400" eaLnBrk="0" fontAlgn="base" hangingPunct="0">
              <a:lnSpc>
                <a:spcPct val="100000"/>
              </a:lnSpc>
              <a:spcBef>
                <a:spcPct val="0"/>
              </a:spcBef>
              <a:spcAft>
                <a:spcPct val="0"/>
              </a:spcAft>
              <a:buClrTx/>
              <a:buSzTx/>
              <a:buNone/>
              <a:tabLst>
                <a:tab pos="361950" algn="l"/>
                <a:tab pos="717550" algn="l"/>
                <a:tab pos="1079500" algn="l"/>
                <a:tab pos="1433513" algn="l"/>
              </a:tabLst>
            </a:pPr>
            <a:r>
              <a:rPr lang="en-US" altLang="en-US" sz="1600" dirty="0">
                <a:solidFill>
                  <a:srgbClr val="808080"/>
                </a:solidFill>
                <a:latin typeface="Consolas" panose="020B0609020204030204" pitchFamily="49" charset="0"/>
                <a:cs typeface="Consolas" panose="020B0609020204030204" pitchFamily="49" charset="0"/>
              </a:rPr>
              <a:t>&lt;/</a:t>
            </a:r>
            <a:r>
              <a:rPr lang="en-US" altLang="en-US" sz="1600" dirty="0" err="1">
                <a:solidFill>
                  <a:srgbClr val="569CD6"/>
                </a:solidFill>
                <a:latin typeface="Consolas" panose="020B0609020204030204" pitchFamily="49" charset="0"/>
                <a:cs typeface="Consolas" panose="020B0609020204030204" pitchFamily="49" charset="0"/>
              </a:rPr>
              <a:t>pnp:ProvisioningTemplate</a:t>
            </a:r>
            <a:r>
              <a:rPr lang="en-US" altLang="en-US" sz="1600" dirty="0" smtClean="0">
                <a:solidFill>
                  <a:srgbClr val="808080"/>
                </a:solidFill>
                <a:latin typeface="Consolas" panose="020B0609020204030204" pitchFamily="49" charset="0"/>
                <a:cs typeface="Consolas" panose="020B0609020204030204" pitchFamily="49" charset="0"/>
              </a:rPr>
              <a:t>&gt;</a:t>
            </a:r>
            <a:r>
              <a:rPr lang="en-US" altLang="en-US" sz="1050" dirty="0">
                <a:solidFill>
                  <a:srgbClr val="808080"/>
                </a:solidFill>
                <a:latin typeface="Consolas" panose="020B0609020204030204" pitchFamily="49" charset="0"/>
                <a:cs typeface="Consolas" panose="020B0609020204030204" pitchFamily="49" charset="0"/>
              </a:rPr>
              <a:t>	</a:t>
            </a:r>
            <a:r>
              <a:rPr lang="en-US" altLang="en-US" sz="900" dirty="0" smtClean="0">
                <a:solidFill>
                  <a:srgbClr val="808080"/>
                </a:solidFill>
                <a:latin typeface="Consolas" panose="020B0609020204030204" pitchFamily="49" charset="0"/>
                <a:cs typeface="Consolas" panose="020B0609020204030204" pitchFamily="49" charset="0"/>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37582779"/>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Demo</a:t>
            </a:r>
            <a:endParaRPr lang="en-US" dirty="0"/>
          </a:p>
        </p:txBody>
      </p:sp>
      <p:sp>
        <p:nvSpPr>
          <p:cNvPr id="4" name="Text Placeholder 3"/>
          <p:cNvSpPr>
            <a:spLocks noGrp="1"/>
          </p:cNvSpPr>
          <p:nvPr>
            <p:ph type="body" sz="quarter" idx="12"/>
          </p:nvPr>
        </p:nvSpPr>
        <p:spPr/>
        <p:txBody>
          <a:bodyPr/>
          <a:lstStyle/>
          <a:p>
            <a:r>
              <a:rPr lang="en-US" dirty="0"/>
              <a:t>Remote site provisioning</a:t>
            </a:r>
          </a:p>
        </p:txBody>
      </p:sp>
      <p:graphicFrame>
        <p:nvGraphicFramePr>
          <p:cNvPr id="2" name="Diagram 1"/>
          <p:cNvGraphicFramePr/>
          <p:nvPr>
            <p:extLst>
              <p:ext uri="{D42A27DB-BD31-4B8C-83A1-F6EECF244321}">
                <p14:modId xmlns:p14="http://schemas.microsoft.com/office/powerpoint/2010/main" val="3181354104"/>
              </p:ext>
            </p:extLst>
          </p:nvPr>
        </p:nvGraphicFramePr>
        <p:xfrm>
          <a:off x="4850085" y="976982"/>
          <a:ext cx="6593764" cy="48518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085153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TextBox 2"/>
          <p:cNvSpPr txBox="1"/>
          <p:nvPr/>
        </p:nvSpPr>
        <p:spPr>
          <a:xfrm>
            <a:off x="4706069" y="2417142"/>
            <a:ext cx="7200800" cy="30192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3600" dirty="0" smtClean="0">
                <a:solidFill>
                  <a:schemeClr val="bg1"/>
                </a:solidFill>
              </a:rPr>
              <a:t>An engine for you to use in any scenario</a:t>
            </a:r>
          </a:p>
          <a:p>
            <a:pPr marL="342900" indent="-342900">
              <a:lnSpc>
                <a:spcPct val="90000"/>
              </a:lnSpc>
              <a:spcAft>
                <a:spcPts val="600"/>
              </a:spcAft>
              <a:buFont typeface="Arial" panose="020B0604020202020204" pitchFamily="34" charset="0"/>
              <a:buChar char="•"/>
            </a:pPr>
            <a:r>
              <a:rPr lang="en-US" sz="3600" dirty="0" smtClean="0">
                <a:solidFill>
                  <a:schemeClr val="bg1"/>
                </a:solidFill>
              </a:rPr>
              <a:t>Not bound to a specific format</a:t>
            </a:r>
          </a:p>
          <a:p>
            <a:pPr marL="342900" indent="-342900">
              <a:lnSpc>
                <a:spcPct val="90000"/>
              </a:lnSpc>
              <a:spcAft>
                <a:spcPts val="600"/>
              </a:spcAft>
              <a:buFont typeface="Arial" panose="020B0604020202020204" pitchFamily="34" charset="0"/>
              <a:buChar char="•"/>
            </a:pPr>
            <a:r>
              <a:rPr lang="en-US" sz="3600" dirty="0" smtClean="0">
                <a:solidFill>
                  <a:schemeClr val="bg1"/>
                </a:solidFill>
              </a:rPr>
              <a:t>Can be extended</a:t>
            </a:r>
          </a:p>
          <a:p>
            <a:pPr marL="342900" indent="-342900">
              <a:lnSpc>
                <a:spcPct val="90000"/>
              </a:lnSpc>
              <a:spcAft>
                <a:spcPts val="600"/>
              </a:spcAft>
              <a:buFont typeface="Arial" panose="020B0604020202020204" pitchFamily="34" charset="0"/>
              <a:buChar char="•"/>
            </a:pPr>
            <a:r>
              <a:rPr lang="en-US" sz="3600" dirty="0" smtClean="0">
                <a:solidFill>
                  <a:schemeClr val="bg1"/>
                </a:solidFill>
              </a:rPr>
              <a:t>Open source</a:t>
            </a:r>
          </a:p>
        </p:txBody>
      </p:sp>
    </p:spTree>
    <p:extLst>
      <p:ext uri="{BB962C8B-B14F-4D97-AF65-F5344CB8AC3E}">
        <p14:creationId xmlns:p14="http://schemas.microsoft.com/office/powerpoint/2010/main" val="479742208"/>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of sandboxed solutions</a:t>
            </a:r>
            <a:endParaRPr lang="en-US" dirty="0"/>
          </a:p>
        </p:txBody>
      </p:sp>
      <p:sp>
        <p:nvSpPr>
          <p:cNvPr id="3" name="Text Placeholder 3"/>
          <p:cNvSpPr txBox="1">
            <a:spLocks/>
          </p:cNvSpPr>
          <p:nvPr/>
        </p:nvSpPr>
        <p:spPr>
          <a:xfrm>
            <a:off x="274639" y="4881266"/>
            <a:ext cx="10058401" cy="738664"/>
          </a:xfrm>
          <a:prstGeom prst="rect">
            <a:avLst/>
          </a:prstGeom>
        </p:spPr>
        <p:txBody>
          <a:bodyPr/>
          <a:lstStyle>
            <a:lvl1pPr marL="342873" marR="0" indent="-342873"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154" marR="0" indent="-241281"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036"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618"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199"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cs typeface="Segoe UI Light"/>
              </a:rPr>
              <a:t>Bob </a:t>
            </a:r>
            <a:r>
              <a:rPr lang="en-US" dirty="0" smtClean="0">
                <a:cs typeface="Segoe UI Light"/>
              </a:rPr>
              <a:t>German</a:t>
            </a:r>
            <a:br>
              <a:rPr lang="en-US" dirty="0" smtClean="0">
                <a:cs typeface="Segoe UI Light"/>
              </a:rPr>
            </a:br>
            <a:r>
              <a:rPr lang="en-US" sz="2800" dirty="0" smtClean="0">
                <a:cs typeface="Segoe UI Light"/>
              </a:rPr>
              <a:t>Principal Architect</a:t>
            </a:r>
            <a:br>
              <a:rPr lang="en-US" sz="2800" dirty="0" smtClean="0">
                <a:cs typeface="Segoe UI Light"/>
              </a:rPr>
            </a:br>
            <a:r>
              <a:rPr lang="en-US" sz="2800" dirty="0" smtClean="0">
                <a:cs typeface="Segoe UI Light"/>
              </a:rPr>
              <a:t>BlueMetal Architects</a:t>
            </a:r>
            <a:endParaRPr lang="en-US" dirty="0"/>
          </a:p>
        </p:txBody>
      </p:sp>
      <p:pic>
        <p:nvPicPr>
          <p:cNvPr id="10" name="Picture 9"/>
          <p:cNvPicPr>
            <a:picLocks noChangeAspect="1"/>
          </p:cNvPicPr>
          <p:nvPr/>
        </p:nvPicPr>
        <p:blipFill rotWithShape="1">
          <a:blip r:embed="rId3">
            <a:clrChange>
              <a:clrFrom>
                <a:srgbClr val="FDFDF5"/>
              </a:clrFrom>
              <a:clrTo>
                <a:srgbClr val="FDFDF5">
                  <a:alpha val="0"/>
                </a:srgbClr>
              </a:clrTo>
            </a:clrChange>
            <a:extLst>
              <a:ext uri="{28A0092B-C50C-407E-A947-70E740481C1C}">
                <a14:useLocalDpi xmlns:a14="http://schemas.microsoft.com/office/drawing/2010/main" val="0"/>
              </a:ext>
            </a:extLst>
          </a:blip>
          <a:srcRect l="40090"/>
          <a:stretch/>
        </p:blipFill>
        <p:spPr>
          <a:xfrm>
            <a:off x="10184123" y="4750986"/>
            <a:ext cx="863551" cy="1584176"/>
          </a:xfrm>
          <a:prstGeom prst="rect">
            <a:avLst/>
          </a:prstGeom>
        </p:spPr>
      </p:pic>
      <p:sp>
        <p:nvSpPr>
          <p:cNvPr id="11" name="TextBox 10"/>
          <p:cNvSpPr txBox="1"/>
          <p:nvPr/>
        </p:nvSpPr>
        <p:spPr>
          <a:xfrm>
            <a:off x="10898757" y="5277103"/>
            <a:ext cx="1393702" cy="960263"/>
          </a:xfrm>
          <a:prstGeom prst="rect">
            <a:avLst/>
          </a:prstGeom>
          <a:noFill/>
        </p:spPr>
        <p:txBody>
          <a:bodyPr wrap="square" lIns="182880" tIns="146304" rIns="182880" bIns="146304" rtlCol="0">
            <a:spAutoFit/>
          </a:bodyPr>
          <a:lstStyle/>
          <a:p>
            <a:pPr>
              <a:lnSpc>
                <a:spcPct val="90000"/>
              </a:lnSpc>
              <a:spcAft>
                <a:spcPts val="600"/>
              </a:spcAft>
            </a:pPr>
            <a:r>
              <a:rPr lang="en-US" sz="1600" i="1" dirty="0" smtClean="0">
                <a:gradFill>
                  <a:gsLst>
                    <a:gs pos="2917">
                      <a:schemeClr val="tx1"/>
                    </a:gs>
                    <a:gs pos="30000">
                      <a:schemeClr val="tx1"/>
                    </a:gs>
                  </a:gsLst>
                  <a:lin ang="5400000" scaled="0"/>
                </a:gradFill>
              </a:rPr>
              <a:t>It’s only a matter of time …</a:t>
            </a:r>
          </a:p>
        </p:txBody>
      </p:sp>
    </p:spTree>
    <p:extLst>
      <p:ext uri="{BB962C8B-B14F-4D97-AF65-F5344CB8AC3E}">
        <p14:creationId xmlns:p14="http://schemas.microsoft.com/office/powerpoint/2010/main" val="2788597137"/>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9" descr="C:\Users\bgerman\AppData\Local\Microsoft\Windows\Temporary Internet Files\Content.IE5\N0FPY8PS\MP900448625[1].jpg"/>
          <p:cNvPicPr>
            <a:picLocks noChangeAspect="1" noChangeArrowheads="1"/>
          </p:cNvPicPr>
          <p:nvPr/>
        </p:nvPicPr>
        <p:blipFill rotWithShape="1">
          <a:blip r:embed="rId2">
            <a:extLst>
              <a:ext uri="{28A0092B-C50C-407E-A947-70E740481C1C}">
                <a14:useLocalDpi xmlns:a14="http://schemas.microsoft.com/office/drawing/2010/main" val="0"/>
              </a:ext>
            </a:extLst>
          </a:blip>
          <a:srcRect l="10759" r="30574"/>
          <a:stretch/>
        </p:blipFill>
        <p:spPr bwMode="auto">
          <a:xfrm>
            <a:off x="0" y="0"/>
            <a:ext cx="6146230" cy="6992588"/>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11"/>
          <p:cNvSpPr>
            <a:spLocks noGrp="1"/>
          </p:cNvSpPr>
          <p:nvPr>
            <p:ph type="body" sz="quarter" idx="10"/>
          </p:nvPr>
        </p:nvSpPr>
        <p:spPr>
          <a:xfrm>
            <a:off x="6434261" y="112886"/>
            <a:ext cx="5728803" cy="6438686"/>
          </a:xfrm>
        </p:spPr>
        <p:txBody>
          <a:bodyPr/>
          <a:lstStyle/>
          <a:p>
            <a:pPr marL="0" indent="0">
              <a:buNone/>
            </a:pPr>
            <a:r>
              <a:rPr lang="en-US" sz="4400" u="sng" dirty="0" smtClean="0">
                <a:solidFill>
                  <a:schemeClr val="tx1"/>
                </a:solidFill>
              </a:rPr>
              <a:t>Sandbox History</a:t>
            </a:r>
            <a:endParaRPr lang="en-US" sz="3200" u="sng" dirty="0" smtClean="0">
              <a:solidFill>
                <a:schemeClr val="tx1"/>
              </a:solidFill>
            </a:endParaRPr>
          </a:p>
          <a:p>
            <a:pPr marL="0" indent="0">
              <a:buNone/>
            </a:pPr>
            <a:r>
              <a:rPr lang="en-US" sz="3200" dirty="0" smtClean="0">
                <a:solidFill>
                  <a:schemeClr val="tx1"/>
                </a:solidFill>
              </a:rPr>
              <a:t>October 2009</a:t>
            </a:r>
          </a:p>
          <a:p>
            <a:pPr lvl="1"/>
            <a:r>
              <a:rPr lang="en-US" sz="2000" dirty="0" smtClean="0">
                <a:solidFill>
                  <a:schemeClr val="tx2"/>
                </a:solidFill>
              </a:rPr>
              <a:t>Sandboxed Solutions announced at SPC 2009</a:t>
            </a:r>
          </a:p>
          <a:p>
            <a:pPr lvl="1"/>
            <a:r>
              <a:rPr lang="en-US" sz="2000" dirty="0" smtClean="0">
                <a:solidFill>
                  <a:schemeClr val="tx2"/>
                </a:solidFill>
              </a:rPr>
              <a:t>“Save Site as Template” uses the sandbox</a:t>
            </a:r>
            <a:endParaRPr lang="en-US" sz="2000" dirty="0">
              <a:solidFill>
                <a:schemeClr val="tx2"/>
              </a:solidFill>
            </a:endParaRPr>
          </a:p>
          <a:p>
            <a:pPr marL="0" indent="0">
              <a:buNone/>
            </a:pPr>
            <a:r>
              <a:rPr lang="en-US" sz="3200" dirty="0" smtClean="0">
                <a:solidFill>
                  <a:schemeClr val="tx1"/>
                </a:solidFill>
              </a:rPr>
              <a:t>July 2012</a:t>
            </a:r>
            <a:endParaRPr lang="en-US" sz="3200" dirty="0"/>
          </a:p>
          <a:p>
            <a:pPr lvl="1"/>
            <a:r>
              <a:rPr lang="en-US" sz="2000" dirty="0">
                <a:solidFill>
                  <a:schemeClr val="tx2"/>
                </a:solidFill>
              </a:rPr>
              <a:t>Microsoft ships Design Manager, which is based on Sandboxed </a:t>
            </a:r>
            <a:r>
              <a:rPr lang="en-US" sz="2000" dirty="0" smtClean="0">
                <a:solidFill>
                  <a:schemeClr val="tx2"/>
                </a:solidFill>
              </a:rPr>
              <a:t>Solutions</a:t>
            </a:r>
          </a:p>
          <a:p>
            <a:pPr lvl="1"/>
            <a:r>
              <a:rPr lang="en-US" sz="2000" dirty="0" smtClean="0">
                <a:solidFill>
                  <a:schemeClr val="tx2"/>
                </a:solidFill>
              </a:rPr>
              <a:t>New App Model is announced</a:t>
            </a:r>
            <a:endParaRPr lang="en-US" sz="2000" dirty="0">
              <a:solidFill>
                <a:schemeClr val="tx2"/>
              </a:solidFill>
            </a:endParaRPr>
          </a:p>
          <a:p>
            <a:pPr lvl="1"/>
            <a:r>
              <a:rPr lang="en-US" sz="2000" dirty="0" smtClean="0">
                <a:solidFill>
                  <a:schemeClr val="tx2"/>
                </a:solidFill>
              </a:rPr>
              <a:t>Sandbox </a:t>
            </a:r>
            <a:r>
              <a:rPr lang="en-US" sz="2000" dirty="0">
                <a:solidFill>
                  <a:schemeClr val="tx2"/>
                </a:solidFill>
              </a:rPr>
              <a:t>deprecated for SharePoint 2013</a:t>
            </a:r>
            <a:endParaRPr lang="en-US" sz="1800" dirty="0">
              <a:solidFill>
                <a:schemeClr val="tx2"/>
              </a:solidFill>
            </a:endParaRPr>
          </a:p>
          <a:p>
            <a:pPr marL="0" indent="0">
              <a:buNone/>
            </a:pPr>
            <a:r>
              <a:rPr lang="en-US" sz="3200" dirty="0" smtClean="0">
                <a:solidFill>
                  <a:schemeClr val="tx1"/>
                </a:solidFill>
              </a:rPr>
              <a:t>January 2014</a:t>
            </a:r>
          </a:p>
          <a:p>
            <a:pPr lvl="1"/>
            <a:r>
              <a:rPr lang="en-US" sz="2000" dirty="0">
                <a:solidFill>
                  <a:schemeClr val="tx2"/>
                </a:solidFill>
              </a:rPr>
              <a:t>Solutions Gallery is spared (for the time being) </a:t>
            </a:r>
          </a:p>
          <a:p>
            <a:pPr marL="0" indent="0">
              <a:buNone/>
            </a:pPr>
            <a:r>
              <a:rPr lang="en-US" sz="3200" dirty="0" smtClean="0">
                <a:solidFill>
                  <a:schemeClr val="tx1"/>
                </a:solidFill>
              </a:rPr>
              <a:t>January 2015</a:t>
            </a:r>
            <a:endParaRPr lang="en-US" sz="3200" dirty="0"/>
          </a:p>
          <a:p>
            <a:pPr lvl="1"/>
            <a:r>
              <a:rPr lang="en-US" sz="2000" dirty="0">
                <a:solidFill>
                  <a:schemeClr val="tx2"/>
                </a:solidFill>
              </a:rPr>
              <a:t>Microsoft PnP team says, “Stay out of the sandbox!”</a:t>
            </a:r>
          </a:p>
        </p:txBody>
      </p:sp>
      <p:sp>
        <p:nvSpPr>
          <p:cNvPr id="11" name="Title 10"/>
          <p:cNvSpPr>
            <a:spLocks noGrp="1"/>
          </p:cNvSpPr>
          <p:nvPr>
            <p:ph type="title"/>
          </p:nvPr>
        </p:nvSpPr>
        <p:spPr>
          <a:xfrm>
            <a:off x="0" y="6305574"/>
            <a:ext cx="6146230" cy="629543"/>
          </a:xfrm>
        </p:spPr>
        <p:txBody>
          <a:bodyPr/>
          <a:lstStyle/>
          <a:p>
            <a:r>
              <a:rPr lang="en-US" sz="4000" dirty="0" smtClean="0">
                <a:solidFill>
                  <a:schemeClr val="bg1"/>
                </a:solidFill>
              </a:rPr>
              <a:t>It seemed like fun in 2010…</a:t>
            </a:r>
            <a:endParaRPr lang="en-US" sz="4000" dirty="0">
              <a:solidFill>
                <a:schemeClr val="bg1"/>
              </a:solidFill>
            </a:endParaRPr>
          </a:p>
        </p:txBody>
      </p:sp>
    </p:spTree>
    <p:extLst>
      <p:ext uri="{BB962C8B-B14F-4D97-AF65-F5344CB8AC3E}">
        <p14:creationId xmlns:p14="http://schemas.microsoft.com/office/powerpoint/2010/main" val="2789601246"/>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Transforming Your SharePoint Full Trust Code to the Office App Model </a:t>
            </a:r>
          </a:p>
        </p:txBody>
      </p:sp>
      <p:sp>
        <p:nvSpPr>
          <p:cNvPr id="5" name="Text Placeholder 4"/>
          <p:cNvSpPr>
            <a:spLocks noGrp="1"/>
          </p:cNvSpPr>
          <p:nvPr>
            <p:ph type="body" sz="quarter" idx="12"/>
          </p:nvPr>
        </p:nvSpPr>
        <p:spPr/>
        <p:txBody>
          <a:bodyPr/>
          <a:lstStyle/>
          <a:p>
            <a:r>
              <a:rPr lang="en-US" dirty="0"/>
              <a:t>Bob German, </a:t>
            </a:r>
            <a:r>
              <a:rPr lang="en-US" dirty="0" err="1"/>
              <a:t>BlueMetal</a:t>
            </a:r>
            <a:r>
              <a:rPr lang="en-US" dirty="0"/>
              <a:t> Architects</a:t>
            </a:r>
          </a:p>
          <a:p>
            <a:r>
              <a:rPr lang="en-US" dirty="0"/>
              <a:t>Chris O’Brien</a:t>
            </a:r>
          </a:p>
          <a:p>
            <a:r>
              <a:rPr lang="en-US" dirty="0"/>
              <a:t>Erwin van Hunen, </a:t>
            </a:r>
            <a:r>
              <a:rPr lang="en-US" dirty="0" err="1"/>
              <a:t>Knowit</a:t>
            </a:r>
            <a:r>
              <a:rPr lang="en-US" dirty="0"/>
              <a:t> AB</a:t>
            </a:r>
          </a:p>
          <a:p>
            <a:r>
              <a:rPr lang="en-US" dirty="0"/>
              <a:t>Frank Marasco, Microsoft</a:t>
            </a:r>
          </a:p>
          <a:p>
            <a:r>
              <a:rPr lang="en-US" dirty="0"/>
              <a:t>Vesa Juvonen, Microsoft </a:t>
            </a:r>
          </a:p>
        </p:txBody>
      </p:sp>
    </p:spTree>
    <p:extLst>
      <p:ext uri="{BB962C8B-B14F-4D97-AF65-F5344CB8AC3E}">
        <p14:creationId xmlns:p14="http://schemas.microsoft.com/office/powerpoint/2010/main" val="3424332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l="4934" t="45338" r="11431" b="43684"/>
          <a:stretch/>
        </p:blipFill>
        <p:spPr bwMode="auto">
          <a:xfrm>
            <a:off x="884" y="0"/>
            <a:ext cx="12434710" cy="12241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ectangle 8"/>
          <p:cNvSpPr/>
          <p:nvPr/>
        </p:nvSpPr>
        <p:spPr bwMode="auto">
          <a:xfrm>
            <a:off x="0" y="0"/>
            <a:ext cx="12435594" cy="1224136"/>
          </a:xfrm>
          <a:prstGeom prst="rect">
            <a:avLst/>
          </a:prstGeom>
          <a:solidFill>
            <a:schemeClr val="tx1">
              <a:lumMod val="75000"/>
              <a:alpha val="4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2" name="Title 1"/>
          <p:cNvSpPr>
            <a:spLocks noGrp="1"/>
          </p:cNvSpPr>
          <p:nvPr>
            <p:ph type="title"/>
          </p:nvPr>
        </p:nvSpPr>
        <p:spPr/>
        <p:txBody>
          <a:bodyPr/>
          <a:lstStyle/>
          <a:p>
            <a:r>
              <a:rPr lang="en-US" dirty="0" smtClean="0">
                <a:solidFill>
                  <a:schemeClr val="bg1"/>
                </a:solidFill>
              </a:rPr>
              <a:t>Sandboxed Solutions</a:t>
            </a:r>
            <a:endParaRPr lang="en-US" dirty="0">
              <a:solidFill>
                <a:schemeClr val="bg1"/>
              </a:solidFill>
            </a:endParaRPr>
          </a:p>
        </p:txBody>
      </p:sp>
      <p:sp>
        <p:nvSpPr>
          <p:cNvPr id="3" name="Text Placeholder 2"/>
          <p:cNvSpPr>
            <a:spLocks noGrp="1"/>
          </p:cNvSpPr>
          <p:nvPr>
            <p:ph type="body" sz="quarter" idx="10"/>
          </p:nvPr>
        </p:nvSpPr>
        <p:spPr>
          <a:xfrm>
            <a:off x="274640" y="1345494"/>
            <a:ext cx="5486399" cy="4241161"/>
          </a:xfrm>
        </p:spPr>
        <p:txBody>
          <a:bodyPr/>
          <a:lstStyle/>
          <a:p>
            <a:pPr marL="0" indent="0">
              <a:buNone/>
            </a:pPr>
            <a:r>
              <a:rPr lang="en-US" sz="4400" dirty="0" smtClean="0"/>
              <a:t>The Good</a:t>
            </a:r>
            <a:endParaRPr lang="en-US" dirty="0" smtClean="0"/>
          </a:p>
          <a:p>
            <a:r>
              <a:rPr lang="en-US" dirty="0" smtClean="0"/>
              <a:t>Customize SharePoint without a farm solution:</a:t>
            </a:r>
          </a:p>
          <a:p>
            <a:pPr lvl="1"/>
            <a:r>
              <a:rPr lang="en-US" dirty="0" smtClean="0"/>
              <a:t>Declarative Features (lists, libraries, files, client side code)</a:t>
            </a:r>
          </a:p>
          <a:p>
            <a:pPr lvl="1"/>
            <a:r>
              <a:rPr lang="en-US" dirty="0" smtClean="0"/>
              <a:t>User Code (web parts, InfoPath forms, event receivers, workflow actions)</a:t>
            </a:r>
          </a:p>
          <a:p>
            <a:r>
              <a:rPr lang="en-US" dirty="0" smtClean="0"/>
              <a:t>Multi-tenant friendly</a:t>
            </a:r>
          </a:p>
        </p:txBody>
      </p:sp>
      <p:sp>
        <p:nvSpPr>
          <p:cNvPr id="4" name="Text Placeholder 3"/>
          <p:cNvSpPr>
            <a:spLocks noGrp="1"/>
          </p:cNvSpPr>
          <p:nvPr>
            <p:ph type="body" sz="quarter" idx="11"/>
          </p:nvPr>
        </p:nvSpPr>
        <p:spPr>
          <a:xfrm>
            <a:off x="6675440" y="1345494"/>
            <a:ext cx="5486399" cy="4819781"/>
          </a:xfrm>
        </p:spPr>
        <p:txBody>
          <a:bodyPr/>
          <a:lstStyle/>
          <a:p>
            <a:pPr marL="0" indent="0">
              <a:buNone/>
            </a:pPr>
            <a:r>
              <a:rPr lang="en-US" sz="4400" dirty="0" smtClean="0"/>
              <a:t>The Bad and the Ugly</a:t>
            </a:r>
            <a:endParaRPr lang="en-US" dirty="0" smtClean="0"/>
          </a:p>
          <a:p>
            <a:r>
              <a:rPr lang="en-US" dirty="0" smtClean="0"/>
              <a:t>Limited server side API</a:t>
            </a:r>
          </a:p>
          <a:p>
            <a:r>
              <a:rPr lang="en-US" dirty="0" smtClean="0"/>
              <a:t>Provisioned content is brittle</a:t>
            </a:r>
          </a:p>
          <a:p>
            <a:r>
              <a:rPr lang="en-US" dirty="0" smtClean="0"/>
              <a:t>Versioning is a black art</a:t>
            </a:r>
          </a:p>
          <a:p>
            <a:r>
              <a:rPr lang="en-US" dirty="0" smtClean="0"/>
              <a:t>No central way to manage, update</a:t>
            </a:r>
          </a:p>
          <a:p>
            <a:r>
              <a:rPr lang="en-US" dirty="0" smtClean="0"/>
              <a:t>Scalability Problems</a:t>
            </a:r>
          </a:p>
          <a:p>
            <a:endParaRPr lang="en-US" dirty="0"/>
          </a:p>
        </p:txBody>
      </p:sp>
      <p:cxnSp>
        <p:nvCxnSpPr>
          <p:cNvPr id="6" name="Straight Connector 5"/>
          <p:cNvCxnSpPr/>
          <p:nvPr/>
        </p:nvCxnSpPr>
        <p:spPr>
          <a:xfrm>
            <a:off x="385589" y="1985094"/>
            <a:ext cx="537545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675440" y="1985094"/>
            <a:ext cx="537545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bwMode="auto">
          <a:xfrm>
            <a:off x="0" y="5586655"/>
            <a:ext cx="12435593" cy="1407870"/>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r>
              <a:rPr lang="en-US" sz="2000" dirty="0" smtClean="0">
                <a:gradFill>
                  <a:gsLst>
                    <a:gs pos="16814">
                      <a:srgbClr val="FFFFFF"/>
                    </a:gs>
                    <a:gs pos="46000">
                      <a:srgbClr val="FFFFFF"/>
                    </a:gs>
                  </a:gsLst>
                  <a:lin ang="5400000" scaled="0"/>
                </a:gradFill>
              </a:rPr>
              <a:t>While they still work for the time being, it’s best to</a:t>
            </a:r>
            <a:br>
              <a:rPr lang="en-US" sz="2000" dirty="0" smtClean="0">
                <a:gradFill>
                  <a:gsLst>
                    <a:gs pos="16814">
                      <a:srgbClr val="FFFFFF"/>
                    </a:gs>
                    <a:gs pos="46000">
                      <a:srgbClr val="FFFFFF"/>
                    </a:gs>
                  </a:gsLst>
                  <a:lin ang="5400000" scaled="0"/>
                </a:gradFill>
              </a:rPr>
            </a:br>
            <a:r>
              <a:rPr lang="en-US" sz="4400" dirty="0" smtClean="0">
                <a:gradFill>
                  <a:gsLst>
                    <a:gs pos="16814">
                      <a:srgbClr val="FFFFFF"/>
                    </a:gs>
                    <a:gs pos="46000">
                      <a:srgbClr val="FFFFFF"/>
                    </a:gs>
                  </a:gsLst>
                  <a:lin ang="5400000" scaled="0"/>
                </a:gradFill>
              </a:rPr>
              <a:t>Avoid all use of Sandboxed Solutions</a:t>
            </a:r>
            <a:endParaRPr lang="en-US" sz="2000" dirty="0">
              <a:gradFill>
                <a:gsLst>
                  <a:gs pos="16814">
                    <a:srgbClr val="FFFFFF"/>
                  </a:gs>
                  <a:gs pos="46000">
                    <a:srgbClr val="FFFFFF"/>
                  </a:gs>
                </a:gsLst>
                <a:lin ang="5400000" scaled="0"/>
              </a:gradFill>
            </a:endParaRPr>
          </a:p>
        </p:txBody>
      </p:sp>
    </p:spTree>
    <p:extLst>
      <p:ext uri="{BB962C8B-B14F-4D97-AF65-F5344CB8AC3E}">
        <p14:creationId xmlns:p14="http://schemas.microsoft.com/office/powerpoint/2010/main" val="3953010082"/>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1"/>
            <a:ext cx="7671791" cy="3040832"/>
          </a:xfrm>
        </p:spPr>
        <p:txBody>
          <a:bodyPr/>
          <a:lstStyle/>
          <a:p>
            <a:r>
              <a:rPr lang="fi-FI" sz="3200" dirty="0" smtClean="0"/>
              <a:t>Commonly used on the Internet called ”Web Widgets”, ”Plugins”, ”Embeds”, etc.</a:t>
            </a:r>
          </a:p>
          <a:p>
            <a:r>
              <a:rPr lang="fi-FI" sz="3200" dirty="0" smtClean="0"/>
              <a:t>It’s just a clever piece of HTML and Javascript that acts like a web part</a:t>
            </a:r>
          </a:p>
          <a:p>
            <a:r>
              <a:rPr lang="fi-FI" sz="3200" dirty="0" smtClean="0"/>
              <a:t>Why not use the same pattern in SharePoint?</a:t>
            </a:r>
          </a:p>
        </p:txBody>
      </p:sp>
      <p:sp>
        <p:nvSpPr>
          <p:cNvPr id="4" name="Title 3"/>
          <p:cNvSpPr>
            <a:spLocks noGrp="1"/>
          </p:cNvSpPr>
          <p:nvPr>
            <p:ph type="title"/>
          </p:nvPr>
        </p:nvSpPr>
        <p:spPr/>
        <p:txBody>
          <a:bodyPr/>
          <a:lstStyle/>
          <a:p>
            <a:r>
              <a:rPr lang="fi-FI" dirty="0" smtClean="0"/>
              <a:t>App Script Parts</a:t>
            </a:r>
            <a:endParaRPr lang="en-GB" dirty="0"/>
          </a:p>
        </p:txBody>
      </p:sp>
      <p:pic>
        <p:nvPicPr>
          <p:cNvPr id="2" name="Picture 1"/>
          <p:cNvPicPr>
            <a:picLocks noChangeAspect="1"/>
          </p:cNvPicPr>
          <p:nvPr/>
        </p:nvPicPr>
        <p:blipFill>
          <a:blip r:embed="rId2"/>
          <a:stretch>
            <a:fillRect/>
          </a:stretch>
        </p:blipFill>
        <p:spPr>
          <a:xfrm>
            <a:off x="1723970" y="4417157"/>
            <a:ext cx="4773125" cy="2303573"/>
          </a:xfrm>
          <a:prstGeom prst="rect">
            <a:avLst/>
          </a:prstGeom>
        </p:spPr>
      </p:pic>
      <p:pic>
        <p:nvPicPr>
          <p:cNvPr id="6" name="Picture 5"/>
          <p:cNvPicPr>
            <a:picLocks noChangeAspect="1"/>
          </p:cNvPicPr>
          <p:nvPr/>
        </p:nvPicPr>
        <p:blipFill>
          <a:blip r:embed="rId3"/>
          <a:stretch>
            <a:fillRect/>
          </a:stretch>
        </p:blipFill>
        <p:spPr>
          <a:xfrm>
            <a:off x="9040652" y="544934"/>
            <a:ext cx="3123404" cy="2429314"/>
          </a:xfrm>
          <a:prstGeom prst="rect">
            <a:avLst/>
          </a:prstGeom>
        </p:spPr>
      </p:pic>
      <p:pic>
        <p:nvPicPr>
          <p:cNvPr id="7" name="Picture 6"/>
          <p:cNvPicPr>
            <a:picLocks noChangeAspect="1"/>
          </p:cNvPicPr>
          <p:nvPr/>
        </p:nvPicPr>
        <p:blipFill>
          <a:blip r:embed="rId4"/>
          <a:stretch>
            <a:fillRect/>
          </a:stretch>
        </p:blipFill>
        <p:spPr>
          <a:xfrm>
            <a:off x="7377152" y="3502709"/>
            <a:ext cx="4795106" cy="3218021"/>
          </a:xfrm>
          <a:prstGeom prst="rect">
            <a:avLst/>
          </a:prstGeom>
        </p:spPr>
      </p:pic>
    </p:spTree>
    <p:extLst>
      <p:ext uri="{BB962C8B-B14F-4D97-AF65-F5344CB8AC3E}">
        <p14:creationId xmlns:p14="http://schemas.microsoft.com/office/powerpoint/2010/main" val="2530825825"/>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Parts vs. App Script Parts</a:t>
            </a:r>
            <a:endParaRPr lang="en-US" dirty="0"/>
          </a:p>
        </p:txBody>
      </p:sp>
      <p:graphicFrame>
        <p:nvGraphicFramePr>
          <p:cNvPr id="6" name="Table 5"/>
          <p:cNvGraphicFramePr>
            <a:graphicFrameLocks noGrp="1"/>
          </p:cNvGraphicFramePr>
          <p:nvPr>
            <p:extLst/>
          </p:nvPr>
        </p:nvGraphicFramePr>
        <p:xfrm>
          <a:off x="457597" y="1410488"/>
          <a:ext cx="11296512" cy="4968240"/>
        </p:xfrm>
        <a:graphic>
          <a:graphicData uri="http://schemas.openxmlformats.org/drawingml/2006/table">
            <a:tbl>
              <a:tblPr firstRow="1" bandRow="1">
                <a:tableStyleId>{5C22544A-7EE6-4342-B048-85BDC9FD1C3A}</a:tableStyleId>
              </a:tblPr>
              <a:tblGrid>
                <a:gridCol w="5273260">
                  <a:extLst>
                    <a:ext uri="{9D8B030D-6E8A-4147-A177-3AD203B41FA5}">
                      <a16:colId xmlns:a16="http://schemas.microsoft.com/office/drawing/2014/main" val="20000"/>
                    </a:ext>
                  </a:extLst>
                </a:gridCol>
                <a:gridCol w="2643809">
                  <a:extLst>
                    <a:ext uri="{9D8B030D-6E8A-4147-A177-3AD203B41FA5}">
                      <a16:colId xmlns:a16="http://schemas.microsoft.com/office/drawing/2014/main" val="20001"/>
                    </a:ext>
                  </a:extLst>
                </a:gridCol>
                <a:gridCol w="3379443">
                  <a:extLst>
                    <a:ext uri="{9D8B030D-6E8A-4147-A177-3AD203B41FA5}">
                      <a16:colId xmlns:a16="http://schemas.microsoft.com/office/drawing/2014/main" val="20002"/>
                    </a:ext>
                  </a:extLst>
                </a:gridCol>
              </a:tblGrid>
              <a:tr h="370840">
                <a:tc>
                  <a:txBody>
                    <a:bodyPr/>
                    <a:lstStyle/>
                    <a:p>
                      <a:pPr algn="ctr"/>
                      <a:endParaRPr lang="en-US" sz="2800" dirty="0"/>
                    </a:p>
                  </a:txBody>
                  <a:tcPr/>
                </a:tc>
                <a:tc>
                  <a:txBody>
                    <a:bodyPr/>
                    <a:lstStyle/>
                    <a:p>
                      <a:pPr algn="ctr"/>
                      <a:r>
                        <a:rPr lang="en-US" sz="2800" dirty="0" smtClean="0">
                          <a:latin typeface="+mj-lt"/>
                        </a:rPr>
                        <a:t>App Parts</a:t>
                      </a:r>
                      <a:endParaRPr lang="en-US" sz="2800" dirty="0">
                        <a:latin typeface="+mj-lt"/>
                      </a:endParaRPr>
                    </a:p>
                  </a:txBody>
                  <a:tcPr/>
                </a:tc>
                <a:tc>
                  <a:txBody>
                    <a:bodyPr/>
                    <a:lstStyle/>
                    <a:p>
                      <a:pPr algn="ctr"/>
                      <a:r>
                        <a:rPr lang="en-US" sz="2800" dirty="0" smtClean="0">
                          <a:latin typeface="+mj-lt"/>
                        </a:rPr>
                        <a:t>App Script Parts</a:t>
                      </a:r>
                      <a:endParaRPr lang="en-US" sz="2800" dirty="0">
                        <a:latin typeface="+mj-lt"/>
                      </a:endParaRPr>
                    </a:p>
                  </a:txBody>
                  <a:tcPr/>
                </a:tc>
                <a:extLst>
                  <a:ext uri="{0D108BD9-81ED-4DB2-BD59-A6C34878D82A}">
                    <a16:rowId xmlns:a16="http://schemas.microsoft.com/office/drawing/2014/main" val="10000"/>
                  </a:ext>
                </a:extLst>
              </a:tr>
              <a:tr h="370840">
                <a:tc>
                  <a:txBody>
                    <a:bodyPr/>
                    <a:lstStyle/>
                    <a:p>
                      <a:r>
                        <a:rPr lang="en-US" sz="2400" dirty="0" smtClean="0"/>
                        <a:t>Provisioning across many sites</a:t>
                      </a:r>
                      <a:endParaRPr lang="en-US" sz="2400" dirty="0"/>
                    </a:p>
                  </a:txBody>
                  <a:tcPr/>
                </a:tc>
                <a:tc>
                  <a:txBody>
                    <a:bodyPr/>
                    <a:lstStyle/>
                    <a:p>
                      <a:pPr algn="ctr"/>
                      <a:endParaRPr lang="en-US" sz="2800" dirty="0"/>
                    </a:p>
                  </a:txBody>
                  <a:tcPr/>
                </a:tc>
                <a:tc>
                  <a:txBody>
                    <a:bodyPr/>
                    <a:lstStyle/>
                    <a:p>
                      <a:pPr algn="ctr"/>
                      <a:endParaRPr lang="en-US" sz="2800" dirty="0"/>
                    </a:p>
                  </a:txBody>
                  <a:tcPr/>
                </a:tc>
                <a:extLst>
                  <a:ext uri="{0D108BD9-81ED-4DB2-BD59-A6C34878D82A}">
                    <a16:rowId xmlns:a16="http://schemas.microsoft.com/office/drawing/2014/main" val="10001"/>
                  </a:ext>
                </a:extLst>
              </a:tr>
              <a:tr h="370840">
                <a:tc>
                  <a:txBody>
                    <a:bodyPr/>
                    <a:lstStyle/>
                    <a:p>
                      <a:r>
                        <a:rPr lang="en-US" sz="2400" dirty="0" smtClean="0"/>
                        <a:t>Direct</a:t>
                      </a:r>
                      <a:r>
                        <a:rPr lang="en-US" sz="2400" baseline="0" dirty="0" smtClean="0"/>
                        <a:t> access to page (e.g. Connected Web Parts, branding changes)</a:t>
                      </a:r>
                      <a:endParaRPr lang="en-US" sz="2400" dirty="0"/>
                    </a:p>
                  </a:txBody>
                  <a:tcPr/>
                </a:tc>
                <a:tc>
                  <a:txBody>
                    <a:bodyPr/>
                    <a:lstStyle/>
                    <a:p>
                      <a:pPr algn="ctr"/>
                      <a:endParaRPr lang="en-US" sz="2800" dirty="0"/>
                    </a:p>
                  </a:txBody>
                  <a:tcPr/>
                </a:tc>
                <a:tc>
                  <a:txBody>
                    <a:bodyPr/>
                    <a:lstStyle/>
                    <a:p>
                      <a:pPr algn="ctr"/>
                      <a:endParaRPr lang="en-US" sz="2800" dirty="0"/>
                    </a:p>
                  </a:txBody>
                  <a:tcPr/>
                </a:tc>
                <a:extLst>
                  <a:ext uri="{0D108BD9-81ED-4DB2-BD59-A6C34878D82A}">
                    <a16:rowId xmlns:a16="http://schemas.microsoft.com/office/drawing/2014/main" val="10002"/>
                  </a:ext>
                </a:extLst>
              </a:tr>
              <a:tr h="370840">
                <a:tc>
                  <a:txBody>
                    <a:bodyPr/>
                    <a:lstStyle/>
                    <a:p>
                      <a:r>
                        <a:rPr lang="en-US" sz="2400" dirty="0" smtClean="0"/>
                        <a:t>Access</a:t>
                      </a:r>
                      <a:r>
                        <a:rPr lang="en-US" sz="2400" baseline="0" dirty="0" smtClean="0"/>
                        <a:t> to SP Content (Host Web)</a:t>
                      </a:r>
                      <a:endParaRPr lang="en-US" sz="2400" dirty="0"/>
                    </a:p>
                  </a:txBody>
                  <a:tcPr/>
                </a:tc>
                <a:tc>
                  <a:txBody>
                    <a:bodyPr/>
                    <a:lstStyle/>
                    <a:p>
                      <a:pPr algn="ctr"/>
                      <a:endParaRPr lang="en-US" sz="2800" dirty="0"/>
                    </a:p>
                  </a:txBody>
                  <a:tcPr/>
                </a:tc>
                <a:tc>
                  <a:txBody>
                    <a:bodyPr/>
                    <a:lstStyle/>
                    <a:p>
                      <a:pPr algn="ctr"/>
                      <a:endParaRPr lang="en-US" sz="2800" dirty="0"/>
                    </a:p>
                  </a:txBody>
                  <a:tcPr/>
                </a:tc>
                <a:extLst>
                  <a:ext uri="{0D108BD9-81ED-4DB2-BD59-A6C34878D82A}">
                    <a16:rowId xmlns:a16="http://schemas.microsoft.com/office/drawing/2014/main" val="10003"/>
                  </a:ext>
                </a:extLst>
              </a:tr>
              <a:tr h="370840">
                <a:tc>
                  <a:txBody>
                    <a:bodyPr/>
                    <a:lstStyle/>
                    <a:p>
                      <a:r>
                        <a:rPr lang="en-US" sz="2400" dirty="0" smtClean="0"/>
                        <a:t>End-user</a:t>
                      </a:r>
                      <a:r>
                        <a:rPr lang="en-US" sz="2400" baseline="0" dirty="0" smtClean="0"/>
                        <a:t> additions / modifications</a:t>
                      </a:r>
                      <a:endParaRPr lang="en-US" sz="2400" dirty="0"/>
                    </a:p>
                  </a:txBody>
                  <a:tcPr/>
                </a:tc>
                <a:tc>
                  <a:txBody>
                    <a:bodyPr/>
                    <a:lstStyle/>
                    <a:p>
                      <a:pPr algn="ctr"/>
                      <a:endParaRPr lang="en-US" sz="2800" dirty="0"/>
                    </a:p>
                  </a:txBody>
                  <a:tcPr/>
                </a:tc>
                <a:tc>
                  <a:txBody>
                    <a:bodyPr/>
                    <a:lstStyle/>
                    <a:p>
                      <a:pPr algn="ctr"/>
                      <a:endParaRPr lang="en-US" sz="2800" dirty="0"/>
                    </a:p>
                  </a:txBody>
                  <a:tcPr/>
                </a:tc>
                <a:extLst>
                  <a:ext uri="{0D108BD9-81ED-4DB2-BD59-A6C34878D82A}">
                    <a16:rowId xmlns:a16="http://schemas.microsoft.com/office/drawing/2014/main" val="10004"/>
                  </a:ext>
                </a:extLst>
              </a:tr>
              <a:tr h="370840">
                <a:tc>
                  <a:txBody>
                    <a:bodyPr/>
                    <a:lstStyle/>
                    <a:p>
                      <a:r>
                        <a:rPr lang="en-US" sz="2400" dirty="0" smtClean="0"/>
                        <a:t>Protection</a:t>
                      </a:r>
                      <a:r>
                        <a:rPr lang="en-US" sz="2400" baseline="0" dirty="0" smtClean="0"/>
                        <a:t> from Untrusted Code</a:t>
                      </a:r>
                      <a:endParaRPr lang="en-US" sz="2400" dirty="0"/>
                    </a:p>
                  </a:txBody>
                  <a:tcPr/>
                </a:tc>
                <a:tc>
                  <a:txBody>
                    <a:bodyPr/>
                    <a:lstStyle/>
                    <a:p>
                      <a:pPr algn="ctr"/>
                      <a:endParaRPr lang="en-US" sz="2800" dirty="0"/>
                    </a:p>
                  </a:txBody>
                  <a:tcPr/>
                </a:tc>
                <a:tc>
                  <a:txBody>
                    <a:bodyPr/>
                    <a:lstStyle/>
                    <a:p>
                      <a:pPr algn="ctr"/>
                      <a:endParaRPr lang="en-US" sz="2800" dirty="0"/>
                    </a:p>
                  </a:txBody>
                  <a:tcPr/>
                </a:tc>
                <a:extLst>
                  <a:ext uri="{0D108BD9-81ED-4DB2-BD59-A6C34878D82A}">
                    <a16:rowId xmlns:a16="http://schemas.microsoft.com/office/drawing/2014/main" val="10005"/>
                  </a:ext>
                </a:extLst>
              </a:tr>
              <a:tr h="370840">
                <a:tc>
                  <a:txBody>
                    <a:bodyPr/>
                    <a:lstStyle/>
                    <a:p>
                      <a:r>
                        <a:rPr lang="en-US" sz="2400" dirty="0" smtClean="0"/>
                        <a:t>Storefront</a:t>
                      </a:r>
                      <a:r>
                        <a:rPr lang="en-US" sz="2400" baseline="0" dirty="0" smtClean="0"/>
                        <a:t> Distribution</a:t>
                      </a:r>
                      <a:endParaRPr lang="en-US" sz="2400" dirty="0"/>
                    </a:p>
                  </a:txBody>
                  <a:tcPr/>
                </a:tc>
                <a:tc>
                  <a:txBody>
                    <a:bodyPr/>
                    <a:lstStyle/>
                    <a:p>
                      <a:pPr algn="ctr"/>
                      <a:endParaRPr lang="en-US" sz="2800" dirty="0"/>
                    </a:p>
                  </a:txBody>
                  <a:tcPr/>
                </a:tc>
                <a:tc>
                  <a:txBody>
                    <a:bodyPr/>
                    <a:lstStyle/>
                    <a:p>
                      <a:pPr algn="ctr"/>
                      <a:endParaRPr lang="en-US" sz="2800" dirty="0"/>
                    </a:p>
                  </a:txBody>
                  <a:tcPr/>
                </a:tc>
                <a:extLst>
                  <a:ext uri="{0D108BD9-81ED-4DB2-BD59-A6C34878D82A}">
                    <a16:rowId xmlns:a16="http://schemas.microsoft.com/office/drawing/2014/main" val="10006"/>
                  </a:ext>
                </a:extLst>
              </a:tr>
              <a:tr h="370840">
                <a:tc>
                  <a:txBody>
                    <a:bodyPr/>
                    <a:lstStyle/>
                    <a:p>
                      <a:r>
                        <a:rPr lang="en-US" sz="2400" dirty="0" smtClean="0"/>
                        <a:t>Centralized Distribution</a:t>
                      </a:r>
                      <a:endParaRPr lang="en-US" sz="2400" dirty="0"/>
                    </a:p>
                  </a:txBody>
                  <a:tcPr/>
                </a:tc>
                <a:tc>
                  <a:txBody>
                    <a:bodyPr/>
                    <a:lstStyle/>
                    <a:p>
                      <a:pPr algn="ctr"/>
                      <a:endParaRPr lang="en-US" sz="2800" dirty="0"/>
                    </a:p>
                  </a:txBody>
                  <a:tcPr/>
                </a:tc>
                <a:tc>
                  <a:txBody>
                    <a:bodyPr/>
                    <a:lstStyle/>
                    <a:p>
                      <a:pPr algn="ctr"/>
                      <a:endParaRPr lang="en-US" sz="2800" dirty="0"/>
                    </a:p>
                  </a:txBody>
                  <a:tcPr/>
                </a:tc>
                <a:extLst>
                  <a:ext uri="{0D108BD9-81ED-4DB2-BD59-A6C34878D82A}">
                    <a16:rowId xmlns:a16="http://schemas.microsoft.com/office/drawing/2014/main" val="10007"/>
                  </a:ext>
                </a:extLst>
              </a:tr>
              <a:tr h="370840">
                <a:tc>
                  <a:txBody>
                    <a:bodyPr/>
                    <a:lstStyle/>
                    <a:p>
                      <a:r>
                        <a:rPr lang="en-US" sz="2400" dirty="0" smtClean="0"/>
                        <a:t>Requires App Model Setup</a:t>
                      </a:r>
                      <a:endParaRPr lang="en-US" sz="2400" dirty="0"/>
                    </a:p>
                  </a:txBody>
                  <a:tcPr/>
                </a:tc>
                <a:tc>
                  <a:txBody>
                    <a:bodyPr/>
                    <a:lstStyle/>
                    <a:p>
                      <a:pPr algn="ctr"/>
                      <a:r>
                        <a:rPr lang="en-US" sz="2800" dirty="0" smtClean="0"/>
                        <a:t>Yes</a:t>
                      </a:r>
                      <a:endParaRPr lang="en-US" sz="2800" dirty="0"/>
                    </a:p>
                  </a:txBody>
                  <a:tcPr/>
                </a:tc>
                <a:tc>
                  <a:txBody>
                    <a:bodyPr/>
                    <a:lstStyle/>
                    <a:p>
                      <a:pPr algn="ctr"/>
                      <a:r>
                        <a:rPr lang="en-US" sz="2800" dirty="0" smtClean="0"/>
                        <a:t>Optional</a:t>
                      </a:r>
                      <a:endParaRPr lang="en-US" sz="2800" dirty="0"/>
                    </a:p>
                  </a:txBody>
                  <a:tcPr/>
                </a:tc>
                <a:extLst>
                  <a:ext uri="{0D108BD9-81ED-4DB2-BD59-A6C34878D82A}">
                    <a16:rowId xmlns:a16="http://schemas.microsoft.com/office/drawing/2014/main" val="10008"/>
                  </a:ext>
                </a:extLst>
              </a:tr>
            </a:tbl>
          </a:graphicData>
        </a:graphic>
      </p:graphicFrame>
      <p:sp>
        <p:nvSpPr>
          <p:cNvPr id="8" name="Oval 7"/>
          <p:cNvSpPr/>
          <p:nvPr/>
        </p:nvSpPr>
        <p:spPr bwMode="auto">
          <a:xfrm>
            <a:off x="9828213" y="2705174"/>
            <a:ext cx="304800" cy="304800"/>
          </a:xfrm>
          <a:prstGeom prst="ellipse">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sp>
        <p:nvSpPr>
          <p:cNvPr id="10" name="Oval 9"/>
          <p:cNvSpPr/>
          <p:nvPr/>
        </p:nvSpPr>
        <p:spPr bwMode="auto">
          <a:xfrm>
            <a:off x="6921549" y="4408263"/>
            <a:ext cx="304800" cy="304800"/>
          </a:xfrm>
          <a:prstGeom prst="ellipse">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sp>
        <p:nvSpPr>
          <p:cNvPr id="11" name="Oval 10"/>
          <p:cNvSpPr/>
          <p:nvPr/>
        </p:nvSpPr>
        <p:spPr bwMode="auto">
          <a:xfrm>
            <a:off x="6921549" y="4933690"/>
            <a:ext cx="304800" cy="304800"/>
          </a:xfrm>
          <a:prstGeom prst="ellipse">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sp>
        <p:nvSpPr>
          <p:cNvPr id="12" name="Oval 11"/>
          <p:cNvSpPr/>
          <p:nvPr/>
        </p:nvSpPr>
        <p:spPr bwMode="auto">
          <a:xfrm>
            <a:off x="9828213" y="5459117"/>
            <a:ext cx="304800" cy="304800"/>
          </a:xfrm>
          <a:prstGeom prst="ellipse">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grpSp>
        <p:nvGrpSpPr>
          <p:cNvPr id="13" name="Group 12"/>
          <p:cNvGrpSpPr/>
          <p:nvPr/>
        </p:nvGrpSpPr>
        <p:grpSpPr>
          <a:xfrm>
            <a:off x="9828213" y="2034558"/>
            <a:ext cx="304800" cy="310576"/>
            <a:chOff x="6705600" y="3194624"/>
            <a:chExt cx="304800" cy="310576"/>
          </a:xfrm>
        </p:grpSpPr>
        <p:sp>
          <p:nvSpPr>
            <p:cNvPr id="14" name="Oval 13"/>
            <p:cNvSpPr/>
            <p:nvPr/>
          </p:nvSpPr>
          <p:spPr bwMode="auto">
            <a:xfrm>
              <a:off x="6705600" y="3200400"/>
              <a:ext cx="304800" cy="304800"/>
            </a:xfrm>
            <a:prstGeom prst="ellipse">
              <a:avLst/>
            </a:prstGeom>
            <a:solidFill>
              <a:schemeClr val="bg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sp>
          <p:nvSpPr>
            <p:cNvPr id="15" name="Pie 14"/>
            <p:cNvSpPr/>
            <p:nvPr/>
          </p:nvSpPr>
          <p:spPr bwMode="auto">
            <a:xfrm>
              <a:off x="6705600" y="3194624"/>
              <a:ext cx="304800" cy="304800"/>
            </a:xfrm>
            <a:prstGeom prst="pie">
              <a:avLst>
                <a:gd name="adj1" fmla="val 16225059"/>
                <a:gd name="adj2" fmla="val 10800208"/>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grpSp>
      <p:grpSp>
        <p:nvGrpSpPr>
          <p:cNvPr id="16" name="Group 15"/>
          <p:cNvGrpSpPr/>
          <p:nvPr/>
        </p:nvGrpSpPr>
        <p:grpSpPr>
          <a:xfrm>
            <a:off x="6921549" y="2040334"/>
            <a:ext cx="304800" cy="304800"/>
            <a:chOff x="6705600" y="3200400"/>
            <a:chExt cx="304800" cy="304800"/>
          </a:xfrm>
        </p:grpSpPr>
        <p:sp>
          <p:nvSpPr>
            <p:cNvPr id="17" name="Oval 16"/>
            <p:cNvSpPr/>
            <p:nvPr/>
          </p:nvSpPr>
          <p:spPr bwMode="auto">
            <a:xfrm>
              <a:off x="6705600" y="3200400"/>
              <a:ext cx="304800" cy="304800"/>
            </a:xfrm>
            <a:prstGeom prst="ellipse">
              <a:avLst/>
            </a:prstGeom>
            <a:solidFill>
              <a:schemeClr val="bg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sp>
          <p:nvSpPr>
            <p:cNvPr id="18" name="Pie 17"/>
            <p:cNvSpPr/>
            <p:nvPr/>
          </p:nvSpPr>
          <p:spPr bwMode="auto">
            <a:xfrm>
              <a:off x="6705600" y="3200400"/>
              <a:ext cx="304800" cy="304800"/>
            </a:xfrm>
            <a:prstGeom prst="pie">
              <a:avLst>
                <a:gd name="adj1" fmla="val 16225059"/>
                <a:gd name="adj2" fmla="val 5434047"/>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grpSp>
      <p:sp>
        <p:nvSpPr>
          <p:cNvPr id="20" name="Oval 19"/>
          <p:cNvSpPr/>
          <p:nvPr/>
        </p:nvSpPr>
        <p:spPr bwMode="auto">
          <a:xfrm>
            <a:off x="6921549" y="2705174"/>
            <a:ext cx="304800" cy="30480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grpSp>
        <p:nvGrpSpPr>
          <p:cNvPr id="21" name="Group 20"/>
          <p:cNvGrpSpPr/>
          <p:nvPr/>
        </p:nvGrpSpPr>
        <p:grpSpPr>
          <a:xfrm>
            <a:off x="6921549" y="3903292"/>
            <a:ext cx="304800" cy="304800"/>
            <a:chOff x="2286000" y="2743200"/>
            <a:chExt cx="304800" cy="304800"/>
          </a:xfrm>
        </p:grpSpPr>
        <p:sp>
          <p:nvSpPr>
            <p:cNvPr id="22" name="Oval 21"/>
            <p:cNvSpPr/>
            <p:nvPr/>
          </p:nvSpPr>
          <p:spPr bwMode="auto">
            <a:xfrm>
              <a:off x="2286000" y="2743200"/>
              <a:ext cx="304800" cy="304800"/>
            </a:xfrm>
            <a:prstGeom prst="ellipse">
              <a:avLst/>
            </a:prstGeom>
            <a:solidFill>
              <a:schemeClr val="bg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sp>
          <p:nvSpPr>
            <p:cNvPr id="23" name="Pie 22"/>
            <p:cNvSpPr/>
            <p:nvPr/>
          </p:nvSpPr>
          <p:spPr bwMode="auto">
            <a:xfrm>
              <a:off x="2286000" y="2743200"/>
              <a:ext cx="304800" cy="304800"/>
            </a:xfrm>
            <a:prstGeom prst="pie">
              <a:avLst>
                <a:gd name="adj1" fmla="val 16225059"/>
                <a:gd name="adj2" fmla="val 0"/>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grpSp>
      <p:sp>
        <p:nvSpPr>
          <p:cNvPr id="26" name="Oval 25"/>
          <p:cNvSpPr/>
          <p:nvPr/>
        </p:nvSpPr>
        <p:spPr bwMode="auto">
          <a:xfrm>
            <a:off x="6922345" y="5459117"/>
            <a:ext cx="304800" cy="30480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grpSp>
        <p:nvGrpSpPr>
          <p:cNvPr id="27" name="Group 26"/>
          <p:cNvGrpSpPr/>
          <p:nvPr/>
        </p:nvGrpSpPr>
        <p:grpSpPr>
          <a:xfrm>
            <a:off x="9828213" y="4408263"/>
            <a:ext cx="304800" cy="304800"/>
            <a:chOff x="2286000" y="2743200"/>
            <a:chExt cx="304800" cy="304800"/>
          </a:xfrm>
        </p:grpSpPr>
        <p:sp>
          <p:nvSpPr>
            <p:cNvPr id="28" name="Oval 27"/>
            <p:cNvSpPr/>
            <p:nvPr/>
          </p:nvSpPr>
          <p:spPr bwMode="auto">
            <a:xfrm>
              <a:off x="2286000" y="2743200"/>
              <a:ext cx="304800" cy="304800"/>
            </a:xfrm>
            <a:prstGeom prst="ellipse">
              <a:avLst/>
            </a:prstGeom>
            <a:solidFill>
              <a:schemeClr val="bg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sp>
          <p:nvSpPr>
            <p:cNvPr id="29" name="Pie 28"/>
            <p:cNvSpPr/>
            <p:nvPr/>
          </p:nvSpPr>
          <p:spPr bwMode="auto">
            <a:xfrm>
              <a:off x="2286000" y="2743200"/>
              <a:ext cx="304800" cy="304800"/>
            </a:xfrm>
            <a:prstGeom prst="pie">
              <a:avLst>
                <a:gd name="adj1" fmla="val 16225059"/>
                <a:gd name="adj2" fmla="val 0"/>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grpSp>
      <p:sp>
        <p:nvSpPr>
          <p:cNvPr id="30" name="Oval 29"/>
          <p:cNvSpPr/>
          <p:nvPr/>
        </p:nvSpPr>
        <p:spPr bwMode="auto">
          <a:xfrm>
            <a:off x="9828213" y="4933690"/>
            <a:ext cx="304800" cy="304800"/>
          </a:xfrm>
          <a:prstGeom prst="ellipse">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grpSp>
        <p:nvGrpSpPr>
          <p:cNvPr id="24" name="Group 23"/>
          <p:cNvGrpSpPr/>
          <p:nvPr/>
        </p:nvGrpSpPr>
        <p:grpSpPr>
          <a:xfrm>
            <a:off x="6921549" y="3350402"/>
            <a:ext cx="304800" cy="304800"/>
            <a:chOff x="2286000" y="2743200"/>
            <a:chExt cx="304800" cy="304800"/>
          </a:xfrm>
        </p:grpSpPr>
        <p:sp>
          <p:nvSpPr>
            <p:cNvPr id="25" name="Oval 24"/>
            <p:cNvSpPr/>
            <p:nvPr/>
          </p:nvSpPr>
          <p:spPr bwMode="auto">
            <a:xfrm>
              <a:off x="2286000" y="2743200"/>
              <a:ext cx="304800" cy="304800"/>
            </a:xfrm>
            <a:prstGeom prst="ellipse">
              <a:avLst/>
            </a:prstGeom>
            <a:solidFill>
              <a:schemeClr val="bg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sp>
          <p:nvSpPr>
            <p:cNvPr id="31" name="Pie 30"/>
            <p:cNvSpPr/>
            <p:nvPr/>
          </p:nvSpPr>
          <p:spPr bwMode="auto">
            <a:xfrm>
              <a:off x="2286000" y="2743200"/>
              <a:ext cx="304800" cy="304800"/>
            </a:xfrm>
            <a:prstGeom prst="pie">
              <a:avLst>
                <a:gd name="adj1" fmla="val 16225059"/>
                <a:gd name="adj2" fmla="val 0"/>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grpSp>
      <p:sp>
        <p:nvSpPr>
          <p:cNvPr id="32" name="Oval 31"/>
          <p:cNvSpPr/>
          <p:nvPr/>
        </p:nvSpPr>
        <p:spPr bwMode="auto">
          <a:xfrm>
            <a:off x="9828213" y="3350402"/>
            <a:ext cx="304800" cy="304800"/>
          </a:xfrm>
          <a:prstGeom prst="ellipse">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grpSp>
        <p:nvGrpSpPr>
          <p:cNvPr id="33" name="Group 32"/>
          <p:cNvGrpSpPr/>
          <p:nvPr/>
        </p:nvGrpSpPr>
        <p:grpSpPr>
          <a:xfrm>
            <a:off x="9828213" y="3903292"/>
            <a:ext cx="304800" cy="304800"/>
            <a:chOff x="6705600" y="3200400"/>
            <a:chExt cx="304800" cy="304800"/>
          </a:xfrm>
        </p:grpSpPr>
        <p:sp>
          <p:nvSpPr>
            <p:cNvPr id="34" name="Oval 33"/>
            <p:cNvSpPr/>
            <p:nvPr/>
          </p:nvSpPr>
          <p:spPr bwMode="auto">
            <a:xfrm>
              <a:off x="6705600" y="3200400"/>
              <a:ext cx="304800" cy="304800"/>
            </a:xfrm>
            <a:prstGeom prst="ellipse">
              <a:avLst/>
            </a:prstGeom>
            <a:solidFill>
              <a:schemeClr val="bg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sp>
          <p:nvSpPr>
            <p:cNvPr id="35" name="Pie 34"/>
            <p:cNvSpPr/>
            <p:nvPr/>
          </p:nvSpPr>
          <p:spPr bwMode="auto">
            <a:xfrm>
              <a:off x="6705600" y="3200400"/>
              <a:ext cx="304800" cy="304800"/>
            </a:xfrm>
            <a:prstGeom prst="pie">
              <a:avLst>
                <a:gd name="adj1" fmla="val 16225059"/>
                <a:gd name="adj2" fmla="val 5434047"/>
              </a:avLst>
            </a:prstGeom>
            <a:solidFill>
              <a:schemeClr val="tx1"/>
            </a:solidFill>
            <a:ln w="9525" cap="flat" cmpd="sng" algn="ctr">
              <a:solidFill>
                <a:schemeClr val="bg1"/>
              </a:solidFill>
              <a:prstDash val="solid"/>
              <a:round/>
              <a:headEnd type="none" w="med" len="med"/>
              <a:tailEnd type="none" w="med" len="med"/>
            </a:ln>
            <a:effectLst/>
          </p:spPr>
          <p:txBody>
            <a:bodyPr vert="horz" wrap="none" lIns="45720" tIns="49320" rIns="45720" bIns="49320" numCol="1" rtlCol="0" anchor="ctr" anchorCtr="0" compatLnSpc="1">
              <a:prstTxWarp prst="textNoShape">
                <a:avLst/>
              </a:prstTxWarp>
            </a:bodyPr>
            <a:lstStyle/>
            <a:p>
              <a:pPr algn="ctr" eaLnBrk="0" fontAlgn="base" hangingPunct="0">
                <a:spcBef>
                  <a:spcPct val="50000"/>
                </a:spcBef>
                <a:spcAft>
                  <a:spcPct val="0"/>
                </a:spcAft>
                <a:buFont typeface="Symbol" pitchFamily="18" charset="2"/>
                <a:buNone/>
              </a:pPr>
              <a:endParaRPr lang="en-US" sz="1100">
                <a:solidFill>
                  <a:srgbClr val="000000"/>
                </a:solidFill>
              </a:endParaRPr>
            </a:p>
          </p:txBody>
        </p:sp>
      </p:grpSp>
    </p:spTree>
    <p:extLst>
      <p:ext uri="{BB962C8B-B14F-4D97-AF65-F5344CB8AC3E}">
        <p14:creationId xmlns:p14="http://schemas.microsoft.com/office/powerpoint/2010/main" val="1350716770"/>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Demo</a:t>
            </a:r>
            <a:endParaRPr lang="en-US" dirty="0"/>
          </a:p>
        </p:txBody>
      </p:sp>
      <p:sp>
        <p:nvSpPr>
          <p:cNvPr id="4" name="Text Placeholder 3"/>
          <p:cNvSpPr>
            <a:spLocks noGrp="1"/>
          </p:cNvSpPr>
          <p:nvPr>
            <p:ph type="body" sz="quarter" idx="12"/>
          </p:nvPr>
        </p:nvSpPr>
        <p:spPr>
          <a:xfrm>
            <a:off x="274639" y="4881266"/>
            <a:ext cx="10058401" cy="1181862"/>
          </a:xfrm>
        </p:spPr>
        <p:txBody>
          <a:bodyPr/>
          <a:lstStyle/>
          <a:p>
            <a:r>
              <a:rPr lang="en-US" dirty="0" smtClean="0"/>
              <a:t>One Application</a:t>
            </a:r>
            <a:br>
              <a:rPr lang="en-US" dirty="0" smtClean="0"/>
            </a:br>
            <a:r>
              <a:rPr lang="en-US" dirty="0" smtClean="0"/>
              <a:t>Three Deployment Models</a:t>
            </a:r>
            <a:endParaRPr lang="en-US" dirty="0"/>
          </a:p>
        </p:txBody>
      </p:sp>
      <p:graphicFrame>
        <p:nvGraphicFramePr>
          <p:cNvPr id="2" name="Diagram 1"/>
          <p:cNvGraphicFramePr/>
          <p:nvPr>
            <p:extLst/>
          </p:nvPr>
        </p:nvGraphicFramePr>
        <p:xfrm>
          <a:off x="3975926" y="733601"/>
          <a:ext cx="8290983" cy="55273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ight Brace 4"/>
          <p:cNvSpPr/>
          <p:nvPr/>
        </p:nvSpPr>
        <p:spPr>
          <a:xfrm rot="5400000">
            <a:off x="9260575" y="2327132"/>
            <a:ext cx="540060" cy="5328592"/>
          </a:xfrm>
          <a:prstGeom prst="rightBrac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8234461" y="5158265"/>
            <a:ext cx="2592288" cy="627864"/>
          </a:xfrm>
          <a:prstGeom prst="rect">
            <a:avLst/>
          </a:prstGeom>
          <a:noFill/>
        </p:spPr>
        <p:txBody>
          <a:bodyPr wrap="square" lIns="182880" tIns="146304" rIns="182880" bIns="146304" rtlCol="0">
            <a:spAutoFit/>
          </a:bodyPr>
          <a:lstStyle/>
          <a:p>
            <a:pPr>
              <a:lnSpc>
                <a:spcPct val="90000"/>
              </a:lnSpc>
              <a:spcAft>
                <a:spcPts val="600"/>
              </a:spcAft>
            </a:pPr>
            <a:r>
              <a:rPr lang="en-US" sz="2400" i="1" dirty="0" smtClean="0">
                <a:gradFill>
                  <a:gsLst>
                    <a:gs pos="2917">
                      <a:schemeClr val="tx1"/>
                    </a:gs>
                    <a:gs pos="30000">
                      <a:schemeClr val="tx1"/>
                    </a:gs>
                  </a:gsLst>
                  <a:lin ang="5400000" scaled="0"/>
                </a:gradFill>
                <a:latin typeface="+mj-lt"/>
              </a:rPr>
              <a:t>App Script Parts</a:t>
            </a:r>
          </a:p>
        </p:txBody>
      </p:sp>
    </p:spTree>
    <p:extLst>
      <p:ext uri="{BB962C8B-B14F-4D97-AF65-F5344CB8AC3E}">
        <p14:creationId xmlns:p14="http://schemas.microsoft.com/office/powerpoint/2010/main" val="204824769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TextBox 2"/>
          <p:cNvSpPr txBox="1"/>
          <p:nvPr/>
        </p:nvSpPr>
        <p:spPr>
          <a:xfrm>
            <a:off x="4312966" y="2345134"/>
            <a:ext cx="7848872" cy="4490460"/>
          </a:xfrm>
          <a:prstGeom prst="rect">
            <a:avLst/>
          </a:prstGeom>
          <a:solidFill>
            <a:schemeClr val="accent1"/>
          </a:solid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smtClean="0">
                <a:solidFill>
                  <a:schemeClr val="bg1"/>
                </a:solidFill>
              </a:rPr>
              <a:t>The future of Sandboxed Solutions is in doubt</a:t>
            </a:r>
          </a:p>
          <a:p>
            <a:pPr marL="809271" lvl="1" indent="-342900">
              <a:lnSpc>
                <a:spcPct val="90000"/>
              </a:lnSpc>
              <a:spcAft>
                <a:spcPts val="600"/>
              </a:spcAft>
              <a:buFont typeface="Arial" panose="020B0604020202020204" pitchFamily="34" charset="0"/>
              <a:buChar char="•"/>
            </a:pPr>
            <a:r>
              <a:rPr lang="en-US" sz="2400" dirty="0" smtClean="0">
                <a:solidFill>
                  <a:schemeClr val="bg1"/>
                </a:solidFill>
              </a:rPr>
              <a:t>User code is deprecated and may be removed at any time</a:t>
            </a:r>
          </a:p>
          <a:p>
            <a:pPr marL="809271" lvl="1" indent="-342900">
              <a:lnSpc>
                <a:spcPct val="90000"/>
              </a:lnSpc>
              <a:spcAft>
                <a:spcPts val="600"/>
              </a:spcAft>
              <a:buFont typeface="Arial" panose="020B0604020202020204" pitchFamily="34" charset="0"/>
              <a:buChar char="•"/>
            </a:pPr>
            <a:r>
              <a:rPr lang="en-US" sz="2400" dirty="0" smtClean="0">
                <a:solidFill>
                  <a:schemeClr val="bg1"/>
                </a:solidFill>
              </a:rPr>
              <a:t>Declarative use is discouraged</a:t>
            </a:r>
          </a:p>
          <a:p>
            <a:pPr marL="809271" lvl="1" indent="-342900">
              <a:lnSpc>
                <a:spcPct val="90000"/>
              </a:lnSpc>
              <a:spcAft>
                <a:spcPts val="600"/>
              </a:spcAft>
              <a:buFont typeface="Arial" panose="020B0604020202020204" pitchFamily="34" charset="0"/>
              <a:buChar char="•"/>
            </a:pPr>
            <a:r>
              <a:rPr lang="en-US" sz="2400" dirty="0" smtClean="0">
                <a:solidFill>
                  <a:schemeClr val="bg1"/>
                </a:solidFill>
              </a:rPr>
              <a:t>You probably don’t want to use them anyway</a:t>
            </a:r>
          </a:p>
          <a:p>
            <a:pPr marL="342900" indent="-342900">
              <a:lnSpc>
                <a:spcPct val="90000"/>
              </a:lnSpc>
              <a:spcAft>
                <a:spcPts val="600"/>
              </a:spcAft>
              <a:buFont typeface="Arial" panose="020B0604020202020204" pitchFamily="34" charset="0"/>
              <a:buChar char="•"/>
            </a:pPr>
            <a:r>
              <a:rPr lang="en-US" sz="2400" dirty="0" smtClean="0">
                <a:solidFill>
                  <a:schemeClr val="bg1"/>
                </a:solidFill>
              </a:rPr>
              <a:t>Consider other options!</a:t>
            </a:r>
          </a:p>
          <a:p>
            <a:pPr marL="809271" lvl="1" indent="-342900">
              <a:lnSpc>
                <a:spcPct val="90000"/>
              </a:lnSpc>
              <a:spcAft>
                <a:spcPts val="600"/>
              </a:spcAft>
              <a:buFont typeface="Arial" panose="020B0604020202020204" pitchFamily="34" charset="0"/>
              <a:buChar char="•"/>
            </a:pPr>
            <a:r>
              <a:rPr lang="en-US" sz="2400" dirty="0" smtClean="0">
                <a:solidFill>
                  <a:schemeClr val="bg1"/>
                </a:solidFill>
              </a:rPr>
              <a:t>SharePoint App Model as the solution</a:t>
            </a:r>
          </a:p>
          <a:p>
            <a:pPr marL="809271" lvl="1" indent="-342900">
              <a:lnSpc>
                <a:spcPct val="90000"/>
              </a:lnSpc>
              <a:spcAft>
                <a:spcPts val="600"/>
              </a:spcAft>
              <a:buFont typeface="Arial" panose="020B0604020202020204" pitchFamily="34" charset="0"/>
              <a:buChar char="•"/>
            </a:pPr>
            <a:r>
              <a:rPr lang="en-US" sz="2400" dirty="0" smtClean="0">
                <a:solidFill>
                  <a:schemeClr val="bg1"/>
                </a:solidFill>
              </a:rPr>
              <a:t>SharePoint App Model installs a client-side solution</a:t>
            </a:r>
          </a:p>
          <a:p>
            <a:pPr marL="809271" lvl="1" indent="-342900">
              <a:lnSpc>
                <a:spcPct val="90000"/>
              </a:lnSpc>
              <a:spcAft>
                <a:spcPts val="600"/>
              </a:spcAft>
              <a:buFont typeface="Arial" panose="020B0604020202020204" pitchFamily="34" charset="0"/>
              <a:buChar char="•"/>
            </a:pPr>
            <a:r>
              <a:rPr lang="en-US" sz="2400" dirty="0" smtClean="0">
                <a:solidFill>
                  <a:schemeClr val="bg1"/>
                </a:solidFill>
              </a:rPr>
              <a:t>Other Remote Provisioning methods to install a client-side solution</a:t>
            </a:r>
          </a:p>
        </p:txBody>
      </p:sp>
    </p:spTree>
    <p:extLst>
      <p:ext uri="{BB962C8B-B14F-4D97-AF65-F5344CB8AC3E}">
        <p14:creationId xmlns:p14="http://schemas.microsoft.com/office/powerpoint/2010/main" val="2955329192"/>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2178802"/>
          </a:xfrm>
        </p:spPr>
        <p:txBody>
          <a:bodyPr/>
          <a:lstStyle/>
          <a:p>
            <a:r>
              <a:rPr lang="en-US" dirty="0" smtClean="0"/>
              <a:t>Office </a:t>
            </a:r>
            <a:r>
              <a:rPr lang="en-US" dirty="0"/>
              <a:t>365 </a:t>
            </a:r>
            <a:r>
              <a:rPr lang="en-US" dirty="0" smtClean="0"/>
              <a:t>apps - evolving </a:t>
            </a:r>
            <a:r>
              <a:rPr lang="en-US" dirty="0"/>
              <a:t>the App </a:t>
            </a:r>
            <a:r>
              <a:rPr lang="en-US" dirty="0" smtClean="0"/>
              <a:t>Model</a:t>
            </a:r>
            <a:endParaRPr lang="en-US" dirty="0"/>
          </a:p>
        </p:txBody>
      </p:sp>
      <p:sp>
        <p:nvSpPr>
          <p:cNvPr id="3" name="Text Placeholder 3"/>
          <p:cNvSpPr txBox="1">
            <a:spLocks/>
          </p:cNvSpPr>
          <p:nvPr/>
        </p:nvSpPr>
        <p:spPr>
          <a:xfrm>
            <a:off x="274639" y="4881266"/>
            <a:ext cx="10058401" cy="738664"/>
          </a:xfrm>
          <a:prstGeom prst="rect">
            <a:avLst/>
          </a:prstGeom>
        </p:spPr>
        <p:txBody>
          <a:bodyPr/>
          <a:lstStyle>
            <a:lvl1pPr marL="342873" marR="0" indent="-342873"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154" marR="0" indent="-241281"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036"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618"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199"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cs typeface="Segoe UI Light"/>
              </a:rPr>
              <a:t>Chris O'Brien</a:t>
            </a:r>
            <a:endParaRPr lang="en-US" dirty="0"/>
          </a:p>
        </p:txBody>
      </p:sp>
    </p:spTree>
    <p:extLst>
      <p:ext uri="{BB962C8B-B14F-4D97-AF65-F5344CB8AC3E}">
        <p14:creationId xmlns:p14="http://schemas.microsoft.com/office/powerpoint/2010/main" val="2587708875"/>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What is an Office 365 app?</a:t>
            </a:r>
            <a:endParaRPr lang="en-US" dirty="0"/>
          </a:p>
        </p:txBody>
      </p:sp>
      <p:sp>
        <p:nvSpPr>
          <p:cNvPr id="6" name="Text Placeholder 5"/>
          <p:cNvSpPr>
            <a:spLocks noGrp="1"/>
          </p:cNvSpPr>
          <p:nvPr>
            <p:ph type="body" sz="quarter" idx="10"/>
          </p:nvPr>
        </p:nvSpPr>
        <p:spPr>
          <a:xfrm>
            <a:off x="274638" y="1212525"/>
            <a:ext cx="7708683" cy="5287601"/>
          </a:xfrm>
        </p:spPr>
        <p:txBody>
          <a:bodyPr/>
          <a:lstStyle/>
          <a:p>
            <a:r>
              <a:rPr lang="en-US" dirty="0" smtClean="0"/>
              <a:t>Solving some of the issues with SharePoint Add-Ins:</a:t>
            </a:r>
          </a:p>
          <a:p>
            <a:r>
              <a:rPr lang="en-US" sz="1600" dirty="0"/>
              <a:t> </a:t>
            </a:r>
            <a:endParaRPr lang="en-US" sz="1600" dirty="0" smtClean="0"/>
          </a:p>
          <a:p>
            <a:pPr lvl="1">
              <a:spcAft>
                <a:spcPts val="1800"/>
              </a:spcAft>
            </a:pPr>
            <a:r>
              <a:rPr lang="en-US" dirty="0" smtClean="0">
                <a:solidFill>
                  <a:srgbClr val="FFFF00"/>
                </a:solidFill>
              </a:rPr>
              <a:t>Tight coupling </a:t>
            </a:r>
            <a:r>
              <a:rPr lang="en-US" dirty="0" smtClean="0"/>
              <a:t>(“pure” SP Add-Ins need to be </a:t>
            </a:r>
            <a:r>
              <a:rPr lang="en-US" i="1" dirty="0" smtClean="0"/>
              <a:t>installed</a:t>
            </a:r>
            <a:r>
              <a:rPr lang="en-US" dirty="0" smtClean="0"/>
              <a:t> to a SharePoint site for app authentication) </a:t>
            </a:r>
          </a:p>
          <a:p>
            <a:pPr lvl="1">
              <a:spcAft>
                <a:spcPts val="1800"/>
              </a:spcAft>
            </a:pPr>
            <a:r>
              <a:rPr lang="en-US" dirty="0" smtClean="0">
                <a:solidFill>
                  <a:srgbClr val="FFFF00"/>
                </a:solidFill>
              </a:rPr>
              <a:t>Global rollout of an app is problematic </a:t>
            </a:r>
            <a:r>
              <a:rPr lang="en-US" dirty="0" smtClean="0"/>
              <a:t>(tenant-scoped installs appropriate sometimes, but not always..)</a:t>
            </a:r>
          </a:p>
          <a:p>
            <a:pPr lvl="1">
              <a:spcAft>
                <a:spcPts val="1800"/>
              </a:spcAft>
            </a:pPr>
            <a:r>
              <a:rPr lang="en-US" dirty="0" smtClean="0">
                <a:solidFill>
                  <a:srgbClr val="FFFF00"/>
                </a:solidFill>
              </a:rPr>
              <a:t>User experience </a:t>
            </a:r>
            <a:r>
              <a:rPr lang="en-US" dirty="0" smtClean="0"/>
              <a:t>(accessed from Site Contents page of a SharePoint site – user MUST access from SharePoint)</a:t>
            </a:r>
          </a:p>
          <a:p>
            <a:pPr lvl="1">
              <a:spcAft>
                <a:spcPts val="1800"/>
              </a:spcAft>
            </a:pPr>
            <a:r>
              <a:rPr lang="en-US" dirty="0" smtClean="0">
                <a:solidFill>
                  <a:srgbClr val="FFFF00"/>
                </a:solidFill>
              </a:rPr>
              <a:t>Little support for native device apps</a:t>
            </a:r>
          </a:p>
          <a:p>
            <a:pPr lvl="1">
              <a:spcAft>
                <a:spcPts val="1800"/>
              </a:spcAft>
            </a:pPr>
            <a:r>
              <a:rPr lang="en-US" dirty="0" smtClean="0">
                <a:solidFill>
                  <a:srgbClr val="FFFF00"/>
                </a:solidFill>
              </a:rPr>
              <a:t>Development complexity </a:t>
            </a:r>
            <a:r>
              <a:rPr lang="en-US" dirty="0" smtClean="0"/>
              <a:t>(related to app model, authentication, SharePoint APIs</a:t>
            </a:r>
            <a:r>
              <a:rPr lang="en-US" dirty="0"/>
              <a:t> </a:t>
            </a:r>
            <a:r>
              <a:rPr lang="en-US" dirty="0" smtClean="0"/>
              <a:t>etc.)</a:t>
            </a:r>
            <a:endParaRPr lang="en-US" dirty="0"/>
          </a:p>
        </p:txBody>
      </p:sp>
      <p:pic>
        <p:nvPicPr>
          <p:cNvPr id="3" name="Picture 2"/>
          <p:cNvPicPr>
            <a:picLocks noChangeAspect="1"/>
          </p:cNvPicPr>
          <p:nvPr/>
        </p:nvPicPr>
        <p:blipFill>
          <a:blip r:embed="rId3"/>
          <a:stretch>
            <a:fillRect/>
          </a:stretch>
        </p:blipFill>
        <p:spPr>
          <a:xfrm>
            <a:off x="8234461" y="2057102"/>
            <a:ext cx="3427260" cy="2764802"/>
          </a:xfrm>
          <a:prstGeom prst="rect">
            <a:avLst/>
          </a:prstGeom>
        </p:spPr>
      </p:pic>
    </p:spTree>
    <p:extLst>
      <p:ext uri="{BB962C8B-B14F-4D97-AF65-F5344CB8AC3E}">
        <p14:creationId xmlns:p14="http://schemas.microsoft.com/office/powerpoint/2010/main" val="2509488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fade">
                                      <p:cBhvr>
                                        <p:cTn id="18" dur="500"/>
                                        <p:tgtEl>
                                          <p:spTgt spid="6">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fade">
                                      <p:cBhvr>
                                        <p:cTn id="21" dur="500"/>
                                        <p:tgtEl>
                                          <p:spTgt spid="6">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500"/>
                                        <p:tgtEl>
                                          <p:spTgt spid="6">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What is an Office 365 app?</a:t>
            </a:r>
            <a:endParaRPr lang="en-US" dirty="0"/>
          </a:p>
        </p:txBody>
      </p:sp>
      <p:sp>
        <p:nvSpPr>
          <p:cNvPr id="6" name="Text Placeholder 5"/>
          <p:cNvSpPr>
            <a:spLocks noGrp="1"/>
          </p:cNvSpPr>
          <p:nvPr>
            <p:ph type="body" sz="quarter" idx="10"/>
          </p:nvPr>
        </p:nvSpPr>
        <p:spPr>
          <a:xfrm>
            <a:off x="274638" y="1212525"/>
            <a:ext cx="7708683" cy="4456605"/>
          </a:xfrm>
        </p:spPr>
        <p:txBody>
          <a:bodyPr/>
          <a:lstStyle/>
          <a:p>
            <a:r>
              <a:rPr lang="en-US" dirty="0"/>
              <a:t>Office 365 apps are:</a:t>
            </a:r>
          </a:p>
          <a:p>
            <a:r>
              <a:rPr lang="en-US" sz="1600" dirty="0" smtClean="0"/>
              <a:t> </a:t>
            </a:r>
          </a:p>
          <a:p>
            <a:pPr lvl="1">
              <a:spcAft>
                <a:spcPts val="1800"/>
              </a:spcAft>
            </a:pPr>
            <a:r>
              <a:rPr lang="en-US" dirty="0" smtClean="0">
                <a:solidFill>
                  <a:srgbClr val="FFFF00"/>
                </a:solidFill>
              </a:rPr>
              <a:t>Truly </a:t>
            </a:r>
            <a:r>
              <a:rPr lang="en-US" dirty="0">
                <a:solidFill>
                  <a:srgbClr val="FFFF00"/>
                </a:solidFill>
              </a:rPr>
              <a:t>standalone</a:t>
            </a:r>
          </a:p>
          <a:p>
            <a:pPr lvl="1">
              <a:spcAft>
                <a:spcPts val="1800"/>
              </a:spcAft>
            </a:pPr>
            <a:r>
              <a:rPr lang="en-GB" dirty="0">
                <a:solidFill>
                  <a:srgbClr val="FFFF00"/>
                </a:solidFill>
              </a:rPr>
              <a:t>Globally accessible within Office 365 </a:t>
            </a:r>
            <a:r>
              <a:rPr lang="en-GB" dirty="0" smtClean="0">
                <a:solidFill>
                  <a:schemeClr val="tx1"/>
                </a:solidFill>
              </a:rPr>
              <a:t>(App Launcher and My Apps page)</a:t>
            </a:r>
          </a:p>
          <a:p>
            <a:pPr lvl="1">
              <a:spcAft>
                <a:spcPts val="1800"/>
              </a:spcAft>
            </a:pPr>
            <a:r>
              <a:rPr lang="en-GB" dirty="0" smtClean="0">
                <a:solidFill>
                  <a:srgbClr val="FFFF00"/>
                </a:solidFill>
              </a:rPr>
              <a:t>Integrated with Office 365 authentication </a:t>
            </a:r>
            <a:r>
              <a:rPr lang="en-GB" dirty="0" smtClean="0">
                <a:solidFill>
                  <a:schemeClr val="tx1"/>
                </a:solidFill>
              </a:rPr>
              <a:t>(SSO with Azure AD)</a:t>
            </a:r>
          </a:p>
          <a:p>
            <a:pPr lvl="1">
              <a:spcAft>
                <a:spcPts val="1800"/>
              </a:spcAft>
            </a:pPr>
            <a:r>
              <a:rPr lang="en-GB" dirty="0" smtClean="0">
                <a:solidFill>
                  <a:srgbClr val="FFFF00"/>
                </a:solidFill>
              </a:rPr>
              <a:t>Simpler to build </a:t>
            </a:r>
            <a:r>
              <a:rPr lang="en-GB" dirty="0" smtClean="0">
                <a:solidFill>
                  <a:schemeClr val="tx1"/>
                </a:solidFill>
              </a:rPr>
              <a:t>(especially for using Office 365 services in your apps – sending </a:t>
            </a:r>
            <a:r>
              <a:rPr lang="en-GB" dirty="0" smtClean="0">
                <a:solidFill>
                  <a:schemeClr val="accent6"/>
                </a:solidFill>
              </a:rPr>
              <a:t>mail</a:t>
            </a:r>
            <a:r>
              <a:rPr lang="en-GB" dirty="0" smtClean="0">
                <a:solidFill>
                  <a:schemeClr val="tx1"/>
                </a:solidFill>
              </a:rPr>
              <a:t>, </a:t>
            </a:r>
            <a:r>
              <a:rPr lang="en-GB" dirty="0" smtClean="0">
                <a:solidFill>
                  <a:schemeClr val="accent6"/>
                </a:solidFill>
              </a:rPr>
              <a:t>calendaring</a:t>
            </a:r>
            <a:r>
              <a:rPr lang="en-GB" dirty="0" smtClean="0">
                <a:solidFill>
                  <a:schemeClr val="tx1"/>
                </a:solidFill>
              </a:rPr>
              <a:t>, storing </a:t>
            </a:r>
            <a:r>
              <a:rPr lang="en-GB" dirty="0" smtClean="0">
                <a:solidFill>
                  <a:schemeClr val="accent6"/>
                </a:solidFill>
              </a:rPr>
              <a:t>files</a:t>
            </a:r>
            <a:r>
              <a:rPr lang="en-GB" dirty="0" smtClean="0">
                <a:solidFill>
                  <a:schemeClr val="tx1"/>
                </a:solidFill>
              </a:rPr>
              <a:t> etc.)</a:t>
            </a:r>
          </a:p>
          <a:p>
            <a:pPr lvl="1">
              <a:spcAft>
                <a:spcPts val="1800"/>
              </a:spcAft>
            </a:pPr>
            <a:r>
              <a:rPr lang="en-GB" dirty="0" smtClean="0">
                <a:solidFill>
                  <a:srgbClr val="FFFF00"/>
                </a:solidFill>
              </a:rPr>
              <a:t>Open</a:t>
            </a:r>
            <a:r>
              <a:rPr lang="en-GB" dirty="0" smtClean="0">
                <a:solidFill>
                  <a:schemeClr val="tx1"/>
                </a:solidFill>
              </a:rPr>
              <a:t> (develop with .NET, JavaScript, iOS, Android libraries – or use the REST API)</a:t>
            </a:r>
          </a:p>
        </p:txBody>
      </p:sp>
      <p:pic>
        <p:nvPicPr>
          <p:cNvPr id="5" name="Picture 4"/>
          <p:cNvPicPr>
            <a:picLocks noChangeAspect="1"/>
          </p:cNvPicPr>
          <p:nvPr/>
        </p:nvPicPr>
        <p:blipFill>
          <a:blip r:embed="rId3"/>
          <a:stretch>
            <a:fillRect/>
          </a:stretch>
        </p:blipFill>
        <p:spPr>
          <a:xfrm>
            <a:off x="8155032" y="2107443"/>
            <a:ext cx="3900326" cy="2456789"/>
          </a:xfrm>
          <a:prstGeom prst="rect">
            <a:avLst/>
          </a:prstGeom>
        </p:spPr>
      </p:pic>
    </p:spTree>
    <p:extLst>
      <p:ext uri="{BB962C8B-B14F-4D97-AF65-F5344CB8AC3E}">
        <p14:creationId xmlns:p14="http://schemas.microsoft.com/office/powerpoint/2010/main" val="86466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4" end="4"/>
                                            </p:txEl>
                                          </p:spTgt>
                                        </p:tgtEl>
                                        <p:attrNameLst>
                                          <p:attrName>style.visibility</p:attrName>
                                        </p:attrNameLst>
                                      </p:cBhvr>
                                      <p:to>
                                        <p:strVal val="visible"/>
                                      </p:to>
                                    </p:set>
                                    <p:animEffect transition="in" filter="fade">
                                      <p:cBhvr>
                                        <p:cTn id="18" dur="500"/>
                                        <p:tgtEl>
                                          <p:spTgt spid="6">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animEffect transition="in" filter="fade">
                                      <p:cBhvr>
                                        <p:cTn id="21" dur="500"/>
                                        <p:tgtEl>
                                          <p:spTgt spid="6">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6" end="6"/>
                                            </p:txEl>
                                          </p:spTgt>
                                        </p:tgtEl>
                                        <p:attrNameLst>
                                          <p:attrName>style.visibility</p:attrName>
                                        </p:attrNameLst>
                                      </p:cBhvr>
                                      <p:to>
                                        <p:strVal val="visible"/>
                                      </p:to>
                                    </p:set>
                                    <p:animEffect transition="in" filter="fade">
                                      <p:cBhvr>
                                        <p:cTn id="24" dur="500"/>
                                        <p:tgtEl>
                                          <p:spTgt spid="6">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6">
                                            <p:txEl>
                                              <p:pRg st="3" end="3"/>
                                            </p:txEl>
                                          </p:spTgt>
                                        </p:tgtEl>
                                        <p:attrNameLst>
                                          <p:attrName>style.visibility</p:attrName>
                                        </p:attrNameLst>
                                      </p:cBhvr>
                                      <p:to>
                                        <p:strVal val="visible"/>
                                      </p:to>
                                    </p:set>
                                    <p:animEffect transition="in" filter="fade">
                                      <p:cBhvr>
                                        <p:cTn id="27" dur="500"/>
                                        <p:tgtEl>
                                          <p:spTgt spid="6">
                                            <p:txEl>
                                              <p:pRg st="3" end="3"/>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Office 365 API capabilities</a:t>
            </a:r>
          </a:p>
        </p:txBody>
      </p:sp>
      <p:graphicFrame>
        <p:nvGraphicFramePr>
          <p:cNvPr id="5" name="Diagram 4"/>
          <p:cNvGraphicFramePr/>
          <p:nvPr>
            <p:extLst/>
          </p:nvPr>
        </p:nvGraphicFramePr>
        <p:xfrm>
          <a:off x="745629" y="1481038"/>
          <a:ext cx="7058478" cy="38884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a:xfrm>
            <a:off x="8447388" y="688950"/>
            <a:ext cx="3174546" cy="4847481"/>
          </a:xfrm>
          <a:prstGeom prst="rect">
            <a:avLst/>
          </a:prstGeom>
          <a:noFill/>
        </p:spPr>
        <p:txBody>
          <a:bodyPr wrap="square" rtlCol="0" anchor="t">
            <a:spAutoFit/>
          </a:bodyPr>
          <a:lstStyle/>
          <a:p>
            <a:pPr lvl="0" algn="ctr"/>
            <a:r>
              <a:rPr lang="en-GB" sz="2200" b="1" u="sng" dirty="0" smtClean="0">
                <a:latin typeface="Segoe UI" panose="020B0502040204020203" pitchFamily="34" charset="0"/>
                <a:cs typeface="Segoe UI" panose="020B0502040204020203" pitchFamily="34" charset="0"/>
              </a:rPr>
              <a:t>Example: </a:t>
            </a:r>
          </a:p>
          <a:p>
            <a:pPr lvl="0" algn="ctr"/>
            <a:r>
              <a:rPr lang="en-GB" sz="2200" b="1" dirty="0" smtClean="0">
                <a:latin typeface="Segoe UI" panose="020B0502040204020203" pitchFamily="34" charset="0"/>
                <a:cs typeface="Segoe UI" panose="020B0502040204020203" pitchFamily="34" charset="0"/>
              </a:rPr>
              <a:t>meetings app</a:t>
            </a:r>
            <a:endParaRPr lang="en-GB" sz="2200" b="1" dirty="0">
              <a:latin typeface="Segoe UI" panose="020B0502040204020203" pitchFamily="34" charset="0"/>
              <a:cs typeface="Segoe UI" panose="020B0502040204020203" pitchFamily="34" charset="0"/>
            </a:endParaRPr>
          </a:p>
          <a:p>
            <a:pPr lvl="0"/>
            <a:endParaRPr lang="en-GB" sz="2200" dirty="0">
              <a:latin typeface="Segoe UI" panose="020B0502040204020203" pitchFamily="34" charset="0"/>
              <a:cs typeface="Segoe UI" panose="020B0502040204020203" pitchFamily="34" charset="0"/>
            </a:endParaRPr>
          </a:p>
          <a:p>
            <a:pPr marL="457200" indent="-457200">
              <a:spcAft>
                <a:spcPts val="1800"/>
              </a:spcAft>
              <a:buFont typeface="Arial" panose="020B0604020202020204" pitchFamily="34" charset="0"/>
              <a:buChar char="•"/>
            </a:pPr>
            <a:r>
              <a:rPr lang="en-US" sz="2200" dirty="0" smtClean="0"/>
              <a:t>Stores a list of </a:t>
            </a:r>
            <a:r>
              <a:rPr lang="en-US" sz="2200" dirty="0" smtClean="0">
                <a:solidFill>
                  <a:schemeClr val="accent6"/>
                </a:solidFill>
              </a:rPr>
              <a:t>contacts</a:t>
            </a:r>
          </a:p>
          <a:p>
            <a:pPr marL="457200" indent="-457200">
              <a:spcAft>
                <a:spcPts val="1800"/>
              </a:spcAft>
              <a:buFont typeface="Arial" panose="020B0604020202020204" pitchFamily="34" charset="0"/>
              <a:buChar char="•"/>
            </a:pPr>
            <a:r>
              <a:rPr lang="en-US" sz="2200" dirty="0" smtClean="0"/>
              <a:t>Adds </a:t>
            </a:r>
            <a:r>
              <a:rPr lang="en-US" sz="2200" dirty="0"/>
              <a:t>items to </a:t>
            </a:r>
            <a:r>
              <a:rPr lang="en-US" sz="2200" dirty="0" smtClean="0">
                <a:solidFill>
                  <a:schemeClr val="accent6"/>
                </a:solidFill>
              </a:rPr>
              <a:t>calendars</a:t>
            </a:r>
          </a:p>
          <a:p>
            <a:pPr marL="457200" indent="-457200">
              <a:spcAft>
                <a:spcPts val="1800"/>
              </a:spcAft>
              <a:buFont typeface="Arial" panose="020B0604020202020204" pitchFamily="34" charset="0"/>
              <a:buChar char="•"/>
            </a:pPr>
            <a:r>
              <a:rPr lang="en-US" sz="2200" dirty="0" smtClean="0"/>
              <a:t>Sends </a:t>
            </a:r>
            <a:r>
              <a:rPr lang="en-US" sz="2200" dirty="0">
                <a:solidFill>
                  <a:schemeClr val="accent6"/>
                </a:solidFill>
              </a:rPr>
              <a:t>e-mail </a:t>
            </a:r>
            <a:r>
              <a:rPr lang="en-US" sz="2200" dirty="0" smtClean="0"/>
              <a:t>to attendees</a:t>
            </a:r>
          </a:p>
          <a:p>
            <a:pPr marL="457200" indent="-457200">
              <a:spcAft>
                <a:spcPts val="1800"/>
              </a:spcAft>
              <a:buFont typeface="Arial" panose="020B0604020202020204" pitchFamily="34" charset="0"/>
              <a:buChar char="•"/>
            </a:pPr>
            <a:r>
              <a:rPr lang="en-US" sz="2200" dirty="0" smtClean="0"/>
              <a:t>Stores </a:t>
            </a:r>
            <a:r>
              <a:rPr lang="en-US" sz="2200" dirty="0" smtClean="0">
                <a:solidFill>
                  <a:schemeClr val="accent6"/>
                </a:solidFill>
              </a:rPr>
              <a:t>files</a:t>
            </a:r>
            <a:r>
              <a:rPr lang="en-US" sz="2200" dirty="0" smtClean="0"/>
              <a:t> for agenda/minutes </a:t>
            </a:r>
            <a:r>
              <a:rPr lang="en-GB" sz="2200" dirty="0" smtClean="0"/>
              <a:t>in</a:t>
            </a:r>
            <a:r>
              <a:rPr lang="en-GB" sz="2200" dirty="0" smtClean="0">
                <a:latin typeface="Segoe UI" panose="020B0502040204020203" pitchFamily="34" charset="0"/>
                <a:cs typeface="Segoe UI" panose="020B0502040204020203" pitchFamily="34" charset="0"/>
              </a:rPr>
              <a:t> </a:t>
            </a:r>
            <a:r>
              <a:rPr lang="en-GB" sz="2200" dirty="0">
                <a:latin typeface="Segoe UI" panose="020B0502040204020203" pitchFamily="34" charset="0"/>
                <a:cs typeface="Segoe UI" panose="020B0502040204020203" pitchFamily="34" charset="0"/>
              </a:rPr>
              <a:t>ODFB </a:t>
            </a:r>
            <a:r>
              <a:rPr lang="en-GB" sz="2200" dirty="0" smtClean="0">
                <a:latin typeface="Segoe UI" panose="020B0502040204020203" pitchFamily="34" charset="0"/>
                <a:cs typeface="Segoe UI" panose="020B0502040204020203" pitchFamily="34" charset="0"/>
              </a:rPr>
              <a:t>site</a:t>
            </a:r>
            <a:endParaRPr lang="en-GB" sz="2200" dirty="0">
              <a:latin typeface="Segoe UI" panose="020B0502040204020203" pitchFamily="34" charset="0"/>
              <a:cs typeface="Segoe UI" panose="020B0502040204020203" pitchFamily="34" charset="0"/>
            </a:endParaRPr>
          </a:p>
        </p:txBody>
      </p:sp>
      <p:sp>
        <p:nvSpPr>
          <p:cNvPr id="6" name="Text Placeholder 5"/>
          <p:cNvSpPr txBox="1">
            <a:spLocks/>
          </p:cNvSpPr>
          <p:nvPr/>
        </p:nvSpPr>
        <p:spPr>
          <a:xfrm>
            <a:off x="1969765" y="5945534"/>
            <a:ext cx="8064896" cy="517065"/>
          </a:xfrm>
          <a:prstGeom prst="rect">
            <a:avLst/>
          </a:prstGeom>
          <a:ln>
            <a:solidFill>
              <a:schemeClr val="accent4"/>
            </a:solidFill>
          </a:ln>
        </p:spPr>
        <p:txBody>
          <a:bodyPr vert="horz" wrap="square" lIns="146304" tIns="91440" rIns="146304" bIns="91440" rtlCol="0">
            <a:spAutoFit/>
          </a:bodyPr>
          <a:lstStyle>
            <a:lvl1pPr marL="0" marR="0" indent="0"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None/>
              <a:tabLst/>
              <a:defRPr sz="4000" kern="1200" spc="0" baseline="0">
                <a:gradFill>
                  <a:gsLst>
                    <a:gs pos="20354">
                      <a:schemeClr val="tx2"/>
                    </a:gs>
                    <a:gs pos="40000">
                      <a:schemeClr val="tx2"/>
                    </a:gs>
                  </a:gsLst>
                  <a:lin ang="5400000" scaled="0"/>
                </a:gradFill>
                <a:latin typeface="+mj-lt"/>
                <a:ea typeface="+mn-ea"/>
                <a:cs typeface="+mn-cs"/>
              </a:defRPr>
            </a:lvl1pPr>
            <a:lvl2pPr marL="0" marR="0" indent="0" algn="l" defTabSz="932667" rtl="0" eaLnBrk="1" fontAlgn="auto" latinLnBrk="0" hangingPunct="1">
              <a:lnSpc>
                <a:spcPct val="90000"/>
              </a:lnSpc>
              <a:spcBef>
                <a:spcPct val="20000"/>
              </a:spcBef>
              <a:spcAft>
                <a:spcPts val="0"/>
              </a:spcAft>
              <a:buClr>
                <a:schemeClr val="tx1"/>
              </a:buClr>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582" marR="0" indent="0"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3pPr>
            <a:lvl4pPr marL="457163" marR="0" indent="0"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4pPr>
            <a:lvl5pPr marL="685745" marR="0" indent="0"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spcAft>
                <a:spcPts val="1800"/>
              </a:spcAft>
            </a:pPr>
            <a:r>
              <a:rPr lang="en-GB" sz="2400" dirty="0" smtClean="0">
                <a:solidFill>
                  <a:schemeClr val="accent4"/>
                </a:solidFill>
              </a:rPr>
              <a:t>No need to be a “career” SharePoint/Exchange developer!</a:t>
            </a:r>
          </a:p>
        </p:txBody>
      </p:sp>
    </p:spTree>
    <p:extLst>
      <p:ext uri="{BB962C8B-B14F-4D97-AF65-F5344CB8AC3E}">
        <p14:creationId xmlns:p14="http://schemas.microsoft.com/office/powerpoint/2010/main" val="12568839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Demo </a:t>
            </a:r>
            <a:endParaRPr lang="en-GB" dirty="0"/>
          </a:p>
        </p:txBody>
      </p:sp>
      <p:sp>
        <p:nvSpPr>
          <p:cNvPr id="5" name="Text Placeholder 4"/>
          <p:cNvSpPr>
            <a:spLocks noGrp="1"/>
          </p:cNvSpPr>
          <p:nvPr>
            <p:ph type="body" sz="quarter" idx="12"/>
          </p:nvPr>
        </p:nvSpPr>
        <p:spPr/>
        <p:txBody>
          <a:bodyPr/>
          <a:lstStyle/>
          <a:p>
            <a:r>
              <a:rPr lang="en-GB" dirty="0" smtClean="0"/>
              <a:t>Office 365 apps and APIs</a:t>
            </a:r>
            <a:endParaRPr lang="en-GB" dirty="0"/>
          </a:p>
        </p:txBody>
      </p:sp>
    </p:spTree>
    <p:extLst>
      <p:ext uri="{BB962C8B-B14F-4D97-AF65-F5344CB8AC3E}">
        <p14:creationId xmlns:p14="http://schemas.microsoft.com/office/powerpoint/2010/main" val="37089185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9" y="6067669"/>
            <a:ext cx="11889564" cy="917575"/>
          </a:xfrm>
        </p:spPr>
        <p:txBody>
          <a:bodyPr/>
          <a:lstStyle/>
          <a:p>
            <a:r>
              <a:rPr lang="en-US" dirty="0" smtClean="0"/>
              <a:t>Introduction</a:t>
            </a:r>
            <a:endParaRPr lang="en-US" dirty="0"/>
          </a:p>
        </p:txBody>
      </p:sp>
      <p:graphicFrame>
        <p:nvGraphicFramePr>
          <p:cNvPr id="6" name="Diagram 5"/>
          <p:cNvGraphicFramePr/>
          <p:nvPr>
            <p:extLst>
              <p:ext uri="{D42A27DB-BD31-4B8C-83A1-F6EECF244321}">
                <p14:modId xmlns:p14="http://schemas.microsoft.com/office/powerpoint/2010/main" val="989990604"/>
              </p:ext>
            </p:extLst>
          </p:nvPr>
        </p:nvGraphicFramePr>
        <p:xfrm>
          <a:off x="457598" y="328910"/>
          <a:ext cx="5400600" cy="54726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7" name="Diagram 6"/>
          <p:cNvGraphicFramePr/>
          <p:nvPr>
            <p:extLst>
              <p:ext uri="{D42A27DB-BD31-4B8C-83A1-F6EECF244321}">
                <p14:modId xmlns:p14="http://schemas.microsoft.com/office/powerpoint/2010/main" val="3714359570"/>
              </p:ext>
            </p:extLst>
          </p:nvPr>
        </p:nvGraphicFramePr>
        <p:xfrm>
          <a:off x="6506269" y="328910"/>
          <a:ext cx="5400600" cy="36004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3" name="Picture 2"/>
          <p:cNvPicPr>
            <a:picLocks noChangeAspect="1"/>
          </p:cNvPicPr>
          <p:nvPr/>
        </p:nvPicPr>
        <p:blipFill>
          <a:blip r:embed="rId13"/>
          <a:stretch>
            <a:fillRect/>
          </a:stretch>
        </p:blipFill>
        <p:spPr>
          <a:xfrm>
            <a:off x="6650285" y="472926"/>
            <a:ext cx="1139242" cy="1490287"/>
          </a:xfrm>
          <a:prstGeom prst="rect">
            <a:avLst/>
          </a:prstGeom>
        </p:spPr>
      </p:pic>
    </p:spTree>
    <p:extLst>
      <p:ext uri="{BB962C8B-B14F-4D97-AF65-F5344CB8AC3E}">
        <p14:creationId xmlns:p14="http://schemas.microsoft.com/office/powerpoint/2010/main" val="1469347896"/>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TextBox 2"/>
          <p:cNvSpPr txBox="1"/>
          <p:nvPr/>
        </p:nvSpPr>
        <p:spPr>
          <a:xfrm>
            <a:off x="4889030" y="2489150"/>
            <a:ext cx="7272808" cy="4235006"/>
          </a:xfrm>
          <a:prstGeom prst="rect">
            <a:avLst/>
          </a:prstGeom>
          <a:solidFill>
            <a:schemeClr val="accent1"/>
          </a:solidFill>
        </p:spPr>
        <p:txBody>
          <a:bodyPr wrap="square" lIns="182880" tIns="146304" rIns="182880" bIns="146304" rtlCol="0">
            <a:spAutoFit/>
          </a:bodyPr>
          <a:lstStyle/>
          <a:p>
            <a:pPr marL="342900" indent="-342900">
              <a:spcAft>
                <a:spcPts val="1200"/>
              </a:spcAft>
              <a:buFont typeface="Arial" panose="020B0604020202020204" pitchFamily="34" charset="0"/>
              <a:buChar char="•"/>
            </a:pPr>
            <a:r>
              <a:rPr lang="en-GB" sz="2400" dirty="0" smtClean="0">
                <a:solidFill>
                  <a:schemeClr val="bg1"/>
                </a:solidFill>
              </a:rPr>
              <a:t>Apps/Add-Ins </a:t>
            </a:r>
            <a:r>
              <a:rPr lang="en-GB" sz="2400" dirty="0">
                <a:solidFill>
                  <a:schemeClr val="bg1"/>
                </a:solidFill>
              </a:rPr>
              <a:t>are really about REMOTE CODE</a:t>
            </a:r>
          </a:p>
          <a:p>
            <a:pPr marL="809271" lvl="1" indent="-342900">
              <a:spcAft>
                <a:spcPts val="1200"/>
              </a:spcAft>
              <a:buFont typeface="Arial" panose="020B0604020202020204" pitchFamily="34" charset="0"/>
              <a:buChar char="•"/>
            </a:pPr>
            <a:r>
              <a:rPr lang="en-GB" sz="2400" dirty="0">
                <a:solidFill>
                  <a:schemeClr val="bg1"/>
                </a:solidFill>
              </a:rPr>
              <a:t>Office 365 apps = just an extension of this model</a:t>
            </a:r>
          </a:p>
          <a:p>
            <a:pPr marL="342900" indent="-342900">
              <a:spcAft>
                <a:spcPts val="1200"/>
              </a:spcAft>
              <a:buFont typeface="Arial" panose="020B0604020202020204" pitchFamily="34" charset="0"/>
              <a:buChar char="•"/>
            </a:pPr>
            <a:r>
              <a:rPr lang="en-GB" sz="2400" dirty="0">
                <a:solidFill>
                  <a:schemeClr val="bg1"/>
                </a:solidFill>
              </a:rPr>
              <a:t>Office 365 apps are great for “cross-service” capability</a:t>
            </a:r>
          </a:p>
          <a:p>
            <a:pPr marL="342900" indent="-342900">
              <a:spcAft>
                <a:spcPts val="1200"/>
              </a:spcAft>
              <a:buFont typeface="Arial" panose="020B0604020202020204" pitchFamily="34" charset="0"/>
              <a:buChar char="•"/>
            </a:pPr>
            <a:r>
              <a:rPr lang="en-GB" sz="2400" dirty="0">
                <a:solidFill>
                  <a:schemeClr val="bg1"/>
                </a:solidFill>
              </a:rPr>
              <a:t>Capability will grow – this will become a standard </a:t>
            </a:r>
            <a:r>
              <a:rPr lang="en-GB" sz="2400" dirty="0" smtClean="0">
                <a:solidFill>
                  <a:schemeClr val="bg1"/>
                </a:solidFill>
              </a:rPr>
              <a:t>approach</a:t>
            </a:r>
            <a:endParaRPr lang="en-GB" sz="2400" dirty="0">
              <a:solidFill>
                <a:schemeClr val="bg1"/>
              </a:solidFill>
            </a:endParaRPr>
          </a:p>
          <a:p>
            <a:pPr marL="342900" indent="-342900">
              <a:spcAft>
                <a:spcPts val="1200"/>
              </a:spcAft>
              <a:buFont typeface="Arial" panose="020B0604020202020204" pitchFamily="34" charset="0"/>
              <a:buChar char="•"/>
            </a:pPr>
            <a:r>
              <a:rPr lang="en-GB" sz="2400" dirty="0">
                <a:solidFill>
                  <a:schemeClr val="bg1"/>
                </a:solidFill>
              </a:rPr>
              <a:t>Some differences </a:t>
            </a:r>
            <a:r>
              <a:rPr lang="en-GB" sz="2400" dirty="0" smtClean="0">
                <a:solidFill>
                  <a:schemeClr val="bg1"/>
                </a:solidFill>
              </a:rPr>
              <a:t>compared with SP Add-Ins to consider</a:t>
            </a:r>
            <a:r>
              <a:rPr lang="en-GB" sz="2400" dirty="0" smtClean="0">
                <a:solidFill>
                  <a:schemeClr val="bg1"/>
                </a:solidFill>
              </a:rPr>
              <a:t>: End-user </a:t>
            </a:r>
            <a:r>
              <a:rPr lang="en-GB" sz="2400" dirty="0">
                <a:solidFill>
                  <a:schemeClr val="bg1"/>
                </a:solidFill>
              </a:rPr>
              <a:t>| Admin | Developer</a:t>
            </a:r>
          </a:p>
        </p:txBody>
      </p:sp>
    </p:spTree>
    <p:extLst>
      <p:ext uri="{BB962C8B-B14F-4D97-AF65-F5344CB8AC3E}">
        <p14:creationId xmlns:p14="http://schemas.microsoft.com/office/powerpoint/2010/main" val="4256463598"/>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t="10931" b="4577"/>
          <a:stretch/>
        </p:blipFill>
        <p:spPr>
          <a:xfrm>
            <a:off x="0" y="0"/>
            <a:ext cx="12491801" cy="7009073"/>
          </a:xfrm>
          <a:prstGeom prst="rect">
            <a:avLst/>
          </a:prstGeom>
        </p:spPr>
      </p:pic>
      <p:pic>
        <p:nvPicPr>
          <p:cNvPr id="5" name="Picture 4"/>
          <p:cNvPicPr>
            <a:picLocks noChangeAspect="1"/>
          </p:cNvPicPr>
          <p:nvPr/>
        </p:nvPicPr>
        <p:blipFill>
          <a:blip r:embed="rId4" cstate="screen">
            <a:extLst>
              <a:ext uri="{BEBA8EAE-BF5A-486C-A8C5-ECC9F3942E4B}">
                <a14:imgProps xmlns:a14="http://schemas.microsoft.com/office/drawing/2010/main">
                  <a14:imgLayer r:embed="rId5">
                    <a14:imgEffect>
                      <a14:backgroundRemoval t="261" b="99652" l="49" r="100000">
                        <a14:foregroundMark x1="9167" y1="6794" x2="9167" y2="6794"/>
                        <a14:foregroundMark x1="15245" y1="14199" x2="15245" y2="14199"/>
                        <a14:foregroundMark x1="16814" y1="5314" x2="16814" y2="5314"/>
                        <a14:foregroundMark x1="931" y1="2613" x2="931" y2="2613"/>
                        <a14:foregroundMark x1="21324" y1="8188" x2="21324" y2="8188"/>
                        <a14:foregroundMark x1="31422" y1="10453" x2="31422" y2="10453"/>
                        <a14:foregroundMark x1="31422" y1="10453" x2="31422" y2="10453"/>
                        <a14:foregroundMark x1="38039" y1="3223" x2="38039" y2="3223"/>
                        <a14:foregroundMark x1="33775" y1="3049" x2="33775" y2="3049"/>
                        <a14:foregroundMark x1="44216" y1="2439" x2="44216" y2="2439"/>
                        <a14:foregroundMark x1="48039" y1="10801" x2="48039" y2="10801"/>
                        <a14:foregroundMark x1="49853" y1="3746" x2="49853" y2="3746"/>
                        <a14:foregroundMark x1="53824" y1="13415" x2="53824" y2="13415"/>
                        <a14:foregroundMark x1="44020" y1="22909" x2="44020" y2="22909"/>
                        <a14:foregroundMark x1="55637" y1="2091" x2="55637" y2="2091"/>
                        <a14:foregroundMark x1="55000" y1="6272" x2="55000" y2="6272"/>
                        <a14:foregroundMark x1="60196" y1="8885" x2="60196" y2="8885"/>
                        <a14:foregroundMark x1="64363" y1="4355" x2="64363" y2="4355"/>
                        <a14:foregroundMark x1="68186" y1="9059" x2="68186" y2="9059"/>
                        <a14:foregroundMark x1="70637" y1="11760" x2="70637" y2="11760"/>
                        <a14:foregroundMark x1="74461" y1="16115" x2="74461" y2="16115"/>
                        <a14:foregroundMark x1="72353" y1="2091" x2="72353" y2="2091"/>
                        <a14:foregroundMark x1="77794" y1="7578" x2="77794" y2="7578"/>
                        <a14:foregroundMark x1="83431" y1="2439" x2="83431" y2="2439"/>
                        <a14:foregroundMark x1="92402" y1="2875" x2="96667" y2="2875"/>
                        <a14:foregroundMark x1="90245" y1="8188" x2="90245" y2="8188"/>
                        <a14:foregroundMark x1="88039" y1="1481" x2="88039" y2="1481"/>
                        <a14:foregroundMark x1="57549" y1="2091" x2="57549" y2="2091"/>
                        <a14:foregroundMark x1="60735" y1="1742" x2="60735" y2="1742"/>
                        <a14:foregroundMark x1="56029" y1="10453" x2="56029" y2="10453"/>
                        <a14:foregroundMark x1="44951" y1="7230" x2="44951" y2="7230"/>
                        <a14:foregroundMark x1="42745" y1="1481" x2="42745" y2="1481"/>
                        <a14:foregroundMark x1="39314" y1="1742" x2="39314" y2="1742"/>
                        <a14:foregroundMark x1="34608" y1="7578" x2="34608" y2="7578"/>
                        <a14:backgroundMark x1="70294" y1="27003" x2="70294" y2="27003"/>
                      </a14:backgroundRemoval>
                    </a14:imgEffect>
                  </a14:imgLayer>
                </a14:imgProps>
              </a:ext>
              <a:ext uri="{28A0092B-C50C-407E-A947-70E740481C1C}">
                <a14:useLocalDpi xmlns:a14="http://schemas.microsoft.com/office/drawing/2010/main"/>
              </a:ext>
            </a:extLst>
          </a:blip>
          <a:stretch>
            <a:fillRect/>
          </a:stretch>
        </p:blipFill>
        <p:spPr>
          <a:xfrm>
            <a:off x="0" y="6956"/>
            <a:ext cx="12435840" cy="6995160"/>
          </a:xfrm>
          <a:prstGeom prst="rect">
            <a:avLst/>
          </a:prstGeom>
        </p:spPr>
      </p:pic>
      <p:sp>
        <p:nvSpPr>
          <p:cNvPr id="3" name="TextBox 2"/>
          <p:cNvSpPr txBox="1"/>
          <p:nvPr/>
        </p:nvSpPr>
        <p:spPr>
          <a:xfrm>
            <a:off x="490478" y="2365864"/>
            <a:ext cx="5755422" cy="3093154"/>
          </a:xfrm>
          <a:prstGeom prst="rect">
            <a:avLst/>
          </a:prstGeom>
          <a:noFill/>
        </p:spPr>
        <p:txBody>
          <a:bodyPr wrap="none" lIns="182880" tIns="146304" rIns="182880" bIns="146304" rtlCol="0">
            <a:spAutoFit/>
          </a:bodyPr>
          <a:lstStyle/>
          <a:p>
            <a:pPr>
              <a:lnSpc>
                <a:spcPct val="90000"/>
              </a:lnSpc>
              <a:spcAft>
                <a:spcPts val="600"/>
              </a:spcAft>
            </a:pPr>
            <a:r>
              <a:rPr lang="fi-FI" sz="20200" dirty="0" smtClean="0">
                <a:solidFill>
                  <a:schemeClr val="accent1"/>
                </a:solidFill>
                <a:latin typeface="+mj-lt"/>
              </a:rPr>
              <a:t>Q&amp;A</a:t>
            </a:r>
            <a:endParaRPr lang="en-GB" sz="20200" dirty="0" err="1" smtClean="0">
              <a:solidFill>
                <a:schemeClr val="accent1"/>
              </a:solidFill>
              <a:latin typeface="+mj-lt"/>
            </a:endParaRPr>
          </a:p>
        </p:txBody>
      </p:sp>
    </p:spTree>
    <p:extLst>
      <p:ext uri="{BB962C8B-B14F-4D97-AF65-F5344CB8AC3E}">
        <p14:creationId xmlns:p14="http://schemas.microsoft.com/office/powerpoint/2010/main" val="1432724678"/>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6074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1"/>
            <a:ext cx="11887200" cy="3717941"/>
          </a:xfrm>
        </p:spPr>
        <p:txBody>
          <a:bodyPr/>
          <a:lstStyle/>
          <a:p>
            <a:r>
              <a:rPr lang="fi-FI" dirty="0" smtClean="0"/>
              <a:t>4 hot topics</a:t>
            </a:r>
          </a:p>
          <a:p>
            <a:pPr lvl="1"/>
            <a:r>
              <a:rPr lang="fi-FI" dirty="0" smtClean="0"/>
              <a:t>Branding</a:t>
            </a:r>
          </a:p>
          <a:p>
            <a:pPr lvl="1"/>
            <a:r>
              <a:rPr lang="fi-FI" dirty="0" smtClean="0"/>
              <a:t>Provisioning</a:t>
            </a:r>
          </a:p>
          <a:p>
            <a:pPr lvl="1"/>
            <a:r>
              <a:rPr lang="fi-FI" dirty="0" smtClean="0"/>
              <a:t>Sandbox solutions</a:t>
            </a:r>
          </a:p>
          <a:p>
            <a:pPr lvl="1"/>
            <a:r>
              <a:rPr lang="fi-FI" dirty="0" smtClean="0"/>
              <a:t>SP Apps vs Office 365 APIs</a:t>
            </a:r>
          </a:p>
          <a:p>
            <a:r>
              <a:rPr lang="fi-FI" dirty="0"/>
              <a:t>4</a:t>
            </a:r>
            <a:r>
              <a:rPr lang="fi-FI" dirty="0" smtClean="0"/>
              <a:t> hot demos</a:t>
            </a:r>
          </a:p>
          <a:p>
            <a:r>
              <a:rPr lang="fi-FI" dirty="0"/>
              <a:t>4</a:t>
            </a:r>
            <a:r>
              <a:rPr lang="fi-FI" dirty="0" smtClean="0"/>
              <a:t> hot discussions</a:t>
            </a:r>
          </a:p>
        </p:txBody>
      </p:sp>
      <p:sp>
        <p:nvSpPr>
          <p:cNvPr id="4" name="Title 3"/>
          <p:cNvSpPr>
            <a:spLocks noGrp="1"/>
          </p:cNvSpPr>
          <p:nvPr>
            <p:ph type="title"/>
          </p:nvPr>
        </p:nvSpPr>
        <p:spPr/>
        <p:txBody>
          <a:bodyPr/>
          <a:lstStyle/>
          <a:p>
            <a:r>
              <a:rPr lang="fi-FI" dirty="0" smtClean="0"/>
              <a:t>Setting the scene…</a:t>
            </a:r>
            <a:endParaRPr lang="en-GB"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8832" r="11216"/>
          <a:stretch/>
        </p:blipFill>
        <p:spPr>
          <a:xfrm>
            <a:off x="5066109" y="0"/>
            <a:ext cx="7370366" cy="6994525"/>
          </a:xfrm>
          <a:prstGeom prst="rect">
            <a:avLst/>
          </a:prstGeom>
        </p:spPr>
      </p:pic>
      <p:sp>
        <p:nvSpPr>
          <p:cNvPr id="6" name="Text Placeholder 4"/>
          <p:cNvSpPr txBox="1">
            <a:spLocks/>
          </p:cNvSpPr>
          <p:nvPr/>
        </p:nvSpPr>
        <p:spPr>
          <a:xfrm>
            <a:off x="274638" y="5223994"/>
            <a:ext cx="4791471" cy="738664"/>
          </a:xfrm>
          <a:prstGeom prst="rect">
            <a:avLst/>
          </a:prstGeom>
        </p:spPr>
        <p:txBody>
          <a:bodyPr vert="horz" wrap="square" lIns="146304" tIns="91440" rIns="146304" bIns="91440" rtlCol="0">
            <a:spAutoFit/>
          </a:bodyPr>
          <a:lstStyle>
            <a:lvl1pPr marL="342873" marR="0" indent="-342873" algn="l" defTabSz="932667" rtl="0" eaLnBrk="1" fontAlgn="auto" latinLnBrk="0" hangingPunct="1">
              <a:lnSpc>
                <a:spcPct val="90000"/>
              </a:lnSpc>
              <a:spcBef>
                <a:spcPct val="20000"/>
              </a:spcBef>
              <a:spcAft>
                <a:spcPts val="0"/>
              </a:spcAft>
              <a:buClr>
                <a:schemeClr val="tx2"/>
              </a:buClr>
              <a:buSzPct val="90000"/>
              <a:buFont typeface="Wingdings" panose="05000000000000000000" pitchFamily="2" charset="2"/>
              <a:buChar char="§"/>
              <a:tabLst/>
              <a:defRPr sz="4000" kern="1200" spc="0" baseline="0">
                <a:gradFill>
                  <a:gsLst>
                    <a:gs pos="7080">
                      <a:schemeClr val="tx2"/>
                    </a:gs>
                    <a:gs pos="36283">
                      <a:schemeClr val="tx2"/>
                    </a:gs>
                  </a:gsLst>
                  <a:lin ang="5400000" scaled="0"/>
                </a:gradFill>
                <a:latin typeface="+mj-lt"/>
                <a:ea typeface="+mn-ea"/>
                <a:cs typeface="+mn-cs"/>
              </a:defRPr>
            </a:lvl1pPr>
            <a:lvl2pPr marL="584154" marR="0" indent="-241281"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036"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618"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199"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fi-FI" dirty="0" smtClean="0"/>
              <a:t>5 hot dudes (?)</a:t>
            </a:r>
            <a:endParaRPr lang="en-GB" dirty="0"/>
          </a:p>
        </p:txBody>
      </p:sp>
    </p:spTree>
    <p:extLst>
      <p:ext uri="{BB962C8B-B14F-4D97-AF65-F5344CB8AC3E}">
        <p14:creationId xmlns:p14="http://schemas.microsoft.com/office/powerpoint/2010/main" val="37982941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50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Branding with app model</a:t>
            </a:r>
            <a:endParaRPr lang="en-US" dirty="0"/>
          </a:p>
        </p:txBody>
      </p:sp>
      <p:sp>
        <p:nvSpPr>
          <p:cNvPr id="3" name="Text Placeholder 3"/>
          <p:cNvSpPr txBox="1">
            <a:spLocks/>
          </p:cNvSpPr>
          <p:nvPr/>
        </p:nvSpPr>
        <p:spPr>
          <a:xfrm>
            <a:off x="274639" y="4881266"/>
            <a:ext cx="10058401" cy="738664"/>
          </a:xfrm>
          <a:prstGeom prst="rect">
            <a:avLst/>
          </a:prstGeom>
        </p:spPr>
        <p:txBody>
          <a:bodyPr/>
          <a:lstStyle>
            <a:lvl1pPr marL="342873" marR="0" indent="-342873"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154" marR="0" indent="-241281"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036"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618"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199"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Frank Marasco</a:t>
            </a:r>
          </a:p>
        </p:txBody>
      </p:sp>
    </p:spTree>
    <p:extLst>
      <p:ext uri="{BB962C8B-B14F-4D97-AF65-F5344CB8AC3E}">
        <p14:creationId xmlns:p14="http://schemas.microsoft.com/office/powerpoint/2010/main" val="3658064992"/>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1573" y="1658859"/>
            <a:ext cx="11887200" cy="1181862"/>
          </a:xfrm>
        </p:spPr>
        <p:txBody>
          <a:bodyPr>
            <a:noAutofit/>
          </a:bodyPr>
          <a:lstStyle/>
          <a:p>
            <a:r>
              <a:rPr lang="en-US" sz="5505" dirty="0"/>
              <a:t>“You do not brand Outlook or Word, why do you need to do branding on collaboration sites?”</a:t>
            </a:r>
            <a:endParaRPr lang="en-GB" sz="5505" dirty="0"/>
          </a:p>
        </p:txBody>
      </p:sp>
      <p:sp>
        <p:nvSpPr>
          <p:cNvPr id="4" name="TextBox 3"/>
          <p:cNvSpPr txBox="1"/>
          <p:nvPr/>
        </p:nvSpPr>
        <p:spPr>
          <a:xfrm>
            <a:off x="4504837" y="4636429"/>
            <a:ext cx="7284088" cy="1630468"/>
          </a:xfrm>
          <a:prstGeom prst="rect">
            <a:avLst/>
          </a:prstGeom>
          <a:noFill/>
        </p:spPr>
        <p:txBody>
          <a:bodyPr wrap="square" rtlCol="0">
            <a:spAutoFit/>
          </a:bodyPr>
          <a:lstStyle/>
          <a:p>
            <a:r>
              <a:rPr lang="en-US" sz="2447" dirty="0">
                <a:latin typeface="Segoe UI" panose="020B0502040204020203" pitchFamily="34" charset="0"/>
                <a:cs typeface="Segoe UI" panose="020B0502040204020203" pitchFamily="34" charset="0"/>
              </a:rPr>
              <a:t>Applying branding is absolutely supported and understandable for intranet portals, but what about collaboration sites? It is recommended to consider the cost versus gain</a:t>
            </a:r>
            <a:endParaRPr lang="en-GB" sz="2447" dirty="0">
              <a:latin typeface="Segoe UI" panose="020B0502040204020203" pitchFamily="34" charset="0"/>
              <a:cs typeface="Segoe UI" panose="020B0502040204020203" pitchFamily="34" charset="0"/>
            </a:endParaRPr>
          </a:p>
        </p:txBody>
      </p:sp>
      <p:sp>
        <p:nvSpPr>
          <p:cNvPr id="5" name="TextBox 4"/>
          <p:cNvSpPr txBox="1"/>
          <p:nvPr/>
        </p:nvSpPr>
        <p:spPr>
          <a:xfrm>
            <a:off x="4504836" y="3827001"/>
            <a:ext cx="6023353" cy="1054259"/>
          </a:xfrm>
          <a:prstGeom prst="rect">
            <a:avLst/>
          </a:prstGeom>
          <a:noFill/>
        </p:spPr>
        <p:txBody>
          <a:bodyPr wrap="none" rtlCol="0">
            <a:spAutoFit/>
          </a:bodyPr>
          <a:lstStyle/>
          <a:p>
            <a:r>
              <a:rPr lang="en-US" sz="6117" dirty="0">
                <a:latin typeface="Segoe UI" panose="020B0502040204020203" pitchFamily="34" charset="0"/>
                <a:cs typeface="Segoe UI" panose="020B0502040204020203" pitchFamily="34" charset="0"/>
              </a:rPr>
              <a:t>Good question…</a:t>
            </a:r>
            <a:endParaRPr lang="en-GB" sz="6117"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488296943"/>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0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37622" r="14774"/>
          <a:stretch/>
        </p:blipFill>
        <p:spPr>
          <a:xfrm>
            <a:off x="7154341" y="-1"/>
            <a:ext cx="5282134" cy="6994525"/>
          </a:xfrm>
          <a:prstGeom prst="rect">
            <a:avLst/>
          </a:prstGeom>
        </p:spPr>
      </p:pic>
      <p:sp>
        <p:nvSpPr>
          <p:cNvPr id="3" name="Text Placeholder 2"/>
          <p:cNvSpPr>
            <a:spLocks noGrp="1"/>
          </p:cNvSpPr>
          <p:nvPr>
            <p:ph type="body" sz="quarter" idx="10"/>
          </p:nvPr>
        </p:nvSpPr>
        <p:spPr>
          <a:xfrm>
            <a:off x="241573" y="1193006"/>
            <a:ext cx="6843949" cy="5314917"/>
          </a:xfrm>
        </p:spPr>
        <p:txBody>
          <a:bodyPr/>
          <a:lstStyle/>
          <a:p>
            <a:r>
              <a:rPr lang="en-US" sz="4000" dirty="0">
                <a:gradFill>
                  <a:gsLst>
                    <a:gs pos="7080">
                      <a:schemeClr val="tx2"/>
                    </a:gs>
                    <a:gs pos="36283">
                      <a:schemeClr val="tx2"/>
                    </a:gs>
                  </a:gsLst>
                  <a:lin ang="5400000" scaled="0"/>
                </a:gradFill>
              </a:rPr>
              <a:t>Use themes rather than master pages</a:t>
            </a:r>
          </a:p>
          <a:p>
            <a:pPr lvl="1"/>
            <a:r>
              <a:rPr lang="en-US" sz="2038" dirty="0"/>
              <a:t>All changes to OOB master pages are provided to your sites automatically without need to modify custom code</a:t>
            </a:r>
          </a:p>
          <a:p>
            <a:pPr lvl="1"/>
            <a:endParaRPr lang="en-US" sz="2038" dirty="0"/>
          </a:p>
          <a:p>
            <a:r>
              <a:rPr lang="en-US" sz="4000" dirty="0">
                <a:gradFill>
                  <a:gsLst>
                    <a:gs pos="7080">
                      <a:schemeClr val="tx2"/>
                    </a:gs>
                    <a:gs pos="36283">
                      <a:schemeClr val="tx2"/>
                    </a:gs>
                  </a:gsLst>
                  <a:lin ang="5400000" scaled="0"/>
                </a:gradFill>
              </a:rPr>
              <a:t>Avoid feature framework element usage</a:t>
            </a:r>
          </a:p>
          <a:p>
            <a:pPr lvl="1"/>
            <a:r>
              <a:rPr lang="en-US" sz="2038" dirty="0"/>
              <a:t>Many feature framework elements will create dependency to xml files on the disk , which then cannot be removed easily </a:t>
            </a:r>
            <a:r>
              <a:rPr lang="en-US" sz="2038" dirty="0" smtClean="0"/>
              <a:t>(“</a:t>
            </a:r>
            <a:r>
              <a:rPr lang="en-US" sz="2038" dirty="0"/>
              <a:t>Content Migration”) </a:t>
            </a:r>
          </a:p>
          <a:p>
            <a:pPr lvl="1"/>
            <a:r>
              <a:rPr lang="en-US" sz="2038" dirty="0"/>
              <a:t>Sandbox solutions will also impact future cost model of the Office365 sites</a:t>
            </a:r>
          </a:p>
        </p:txBody>
      </p:sp>
      <p:sp>
        <p:nvSpPr>
          <p:cNvPr id="2" name="Title 1"/>
          <p:cNvSpPr>
            <a:spLocks noGrp="1"/>
          </p:cNvSpPr>
          <p:nvPr>
            <p:ph type="title"/>
          </p:nvPr>
        </p:nvSpPr>
        <p:spPr>
          <a:xfrm>
            <a:off x="97557" y="184894"/>
            <a:ext cx="6696744" cy="762786"/>
          </a:xfrm>
        </p:spPr>
        <p:txBody>
          <a:bodyPr>
            <a:noAutofit/>
          </a:bodyPr>
          <a:lstStyle/>
          <a:p>
            <a:r>
              <a:rPr lang="en-US" dirty="0" smtClean="0">
                <a:gradFill>
                  <a:gsLst>
                    <a:gs pos="1250">
                      <a:schemeClr val="tx1"/>
                    </a:gs>
                    <a:gs pos="100000">
                      <a:schemeClr val="tx1"/>
                    </a:gs>
                  </a:gsLst>
                  <a:lin ang="5400000" scaled="0"/>
                </a:gradFill>
              </a:rPr>
              <a:t>Think about the future?</a:t>
            </a:r>
            <a:endParaRPr lang="en-US" dirty="0">
              <a:gradFill>
                <a:gsLst>
                  <a:gs pos="1250">
                    <a:schemeClr val="tx1"/>
                  </a:gs>
                  <a:gs pos="100000">
                    <a:schemeClr val="tx1"/>
                  </a:gs>
                </a:gsLst>
                <a:lin ang="5400000" scaled="0"/>
              </a:gradFill>
            </a:endParaRPr>
          </a:p>
        </p:txBody>
      </p:sp>
    </p:spTree>
    <p:extLst>
      <p:ext uri="{BB962C8B-B14F-4D97-AF65-F5344CB8AC3E}">
        <p14:creationId xmlns:p14="http://schemas.microsoft.com/office/powerpoint/2010/main" val="799238364"/>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Theme vs. master page</a:t>
            </a:r>
          </a:p>
        </p:txBody>
      </p:sp>
      <p:sp>
        <p:nvSpPr>
          <p:cNvPr id="3" name="Text Placeholder 2"/>
          <p:cNvSpPr>
            <a:spLocks noGrp="1"/>
          </p:cNvSpPr>
          <p:nvPr>
            <p:ph type="body" sz="quarter" idx="10"/>
          </p:nvPr>
        </p:nvSpPr>
        <p:spPr>
          <a:xfrm>
            <a:off x="274640" y="1212849"/>
            <a:ext cx="5486399" cy="4438138"/>
          </a:xfrm>
        </p:spPr>
        <p:txBody>
          <a:bodyPr/>
          <a:lstStyle/>
          <a:p>
            <a:r>
              <a:rPr lang="en-US" dirty="0" smtClean="0"/>
              <a:t>Themes</a:t>
            </a:r>
          </a:p>
          <a:p>
            <a:pPr lvl="1"/>
            <a:r>
              <a:rPr lang="en-US" dirty="0" smtClean="0"/>
              <a:t>Can </a:t>
            </a:r>
            <a:r>
              <a:rPr lang="en-US" dirty="0"/>
              <a:t>be introduce to bring color, font and background image settings</a:t>
            </a:r>
          </a:p>
          <a:p>
            <a:pPr lvl="1"/>
            <a:r>
              <a:rPr lang="en-US" dirty="0"/>
              <a:t>Sites with themes will still use out of the box master pages, so any updates will be automatically impacted to </a:t>
            </a:r>
            <a:r>
              <a:rPr lang="en-US" dirty="0" smtClean="0"/>
              <a:t>sites</a:t>
            </a:r>
            <a:endParaRPr lang="en-US" dirty="0"/>
          </a:p>
          <a:p>
            <a:pPr lvl="1"/>
            <a:r>
              <a:rPr lang="en-US" dirty="0"/>
              <a:t>Future major version upgrades don’t cause additional costs</a:t>
            </a:r>
          </a:p>
          <a:p>
            <a:endParaRPr lang="en-US" dirty="0"/>
          </a:p>
        </p:txBody>
      </p:sp>
      <p:sp>
        <p:nvSpPr>
          <p:cNvPr id="4" name="Text Placeholder 3"/>
          <p:cNvSpPr>
            <a:spLocks noGrp="1"/>
          </p:cNvSpPr>
          <p:nvPr>
            <p:ph type="body" sz="quarter" idx="11"/>
          </p:nvPr>
        </p:nvSpPr>
        <p:spPr>
          <a:xfrm>
            <a:off x="6675440" y="1212849"/>
            <a:ext cx="5486399" cy="5515356"/>
          </a:xfrm>
        </p:spPr>
        <p:txBody>
          <a:bodyPr/>
          <a:lstStyle/>
          <a:p>
            <a:r>
              <a:rPr lang="en-US" dirty="0">
                <a:solidFill>
                  <a:schemeClr val="tx2"/>
                </a:solidFill>
              </a:rPr>
              <a:t>Custom Master Page</a:t>
            </a:r>
          </a:p>
          <a:p>
            <a:pPr lvl="1"/>
            <a:r>
              <a:rPr lang="en-US" dirty="0"/>
              <a:t>Can introduce any level of customizations</a:t>
            </a:r>
          </a:p>
          <a:p>
            <a:pPr lvl="1"/>
            <a:r>
              <a:rPr lang="en-US" dirty="0"/>
              <a:t>When new changes are introduced to the out of the box master, those should be copied to custom master pages as well</a:t>
            </a:r>
          </a:p>
          <a:p>
            <a:pPr lvl="2"/>
            <a:r>
              <a:rPr lang="en-US" dirty="0"/>
              <a:t>Additional maintenance burden</a:t>
            </a:r>
          </a:p>
          <a:p>
            <a:pPr lvl="1"/>
            <a:r>
              <a:rPr lang="en-US" dirty="0"/>
              <a:t>Future major version upgrades can cause additional requirements to re-create the end user </a:t>
            </a:r>
            <a:r>
              <a:rPr lang="en-US" dirty="0" smtClean="0"/>
              <a:t>experience</a:t>
            </a:r>
          </a:p>
          <a:p>
            <a:pPr marL="297947" lvl="1" indent="0">
              <a:buNone/>
            </a:pPr>
            <a:endParaRPr lang="en-US" dirty="0"/>
          </a:p>
          <a:p>
            <a:endParaRPr lang="en-US" dirty="0"/>
          </a:p>
        </p:txBody>
      </p:sp>
    </p:spTree>
    <p:extLst>
      <p:ext uri="{BB962C8B-B14F-4D97-AF65-F5344CB8AC3E}">
        <p14:creationId xmlns:p14="http://schemas.microsoft.com/office/powerpoint/2010/main" val="91694343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Demo</a:t>
            </a:r>
            <a:endParaRPr lang="en-US" dirty="0"/>
          </a:p>
        </p:txBody>
      </p:sp>
      <p:sp>
        <p:nvSpPr>
          <p:cNvPr id="4" name="Text Placeholder 3"/>
          <p:cNvSpPr>
            <a:spLocks noGrp="1"/>
          </p:cNvSpPr>
          <p:nvPr>
            <p:ph type="body" sz="quarter" idx="12"/>
          </p:nvPr>
        </p:nvSpPr>
        <p:spPr/>
        <p:txBody>
          <a:bodyPr/>
          <a:lstStyle/>
          <a:p>
            <a:r>
              <a:rPr lang="en-US" dirty="0"/>
              <a:t>Branding with app model</a:t>
            </a:r>
          </a:p>
        </p:txBody>
      </p:sp>
    </p:spTree>
    <p:extLst>
      <p:ext uri="{BB962C8B-B14F-4D97-AF65-F5344CB8AC3E}">
        <p14:creationId xmlns:p14="http://schemas.microsoft.com/office/powerpoint/2010/main" val="35356078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cf1a6e66-1f70-4758-bffa-fec7fdad6eba">
      <UserInfo>
        <DisplayName/>
        <AccountId xsi:nil="true"/>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C46471ECE2CA44A92BEC0463E10994B" ma:contentTypeVersion="2" ma:contentTypeDescription="Create a new document." ma:contentTypeScope="" ma:versionID="c058c5fed596ca79ce9bb471633192d5">
  <xsd:schema xmlns:xsd="http://www.w3.org/2001/XMLSchema" xmlns:xs="http://www.w3.org/2001/XMLSchema" xmlns:p="http://schemas.microsoft.com/office/2006/metadata/properties" xmlns:ns2="cf1a6e66-1f70-4758-bffa-fec7fdad6eba" targetNamespace="http://schemas.microsoft.com/office/2006/metadata/properties" ma:root="true" ma:fieldsID="40a4b5bdd94428e132fc815d289a1d7b" ns2:_="">
    <xsd:import namespace="cf1a6e66-1f70-4758-bffa-fec7fdad6eba"/>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1a6e66-1f70-4758-bffa-fec7fdad6eba"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http://schemas.microsoft.com/office/2006/documentManagement/types"/>
    <ds:schemaRef ds:uri="cf1a6e66-1f70-4758-bffa-fec7fdad6eba"/>
    <ds:schemaRef ds:uri="http://purl.org/dc/elements/1.1/"/>
    <ds:schemaRef ds:uri="http://schemas.openxmlformats.org/package/2006/metadata/core-properties"/>
    <ds:schemaRef ds:uri="http://purl.org/dc/dcmitype/"/>
    <ds:schemaRef ds:uri="http://schemas.microsoft.com/office/infopath/2007/PartnerControls"/>
    <ds:schemaRef ds:uri="http://purl.org/dc/terms/"/>
    <ds:schemaRef ds:uri="http://www.w3.org/XML/1998/namespace"/>
  </ds:schemaRefs>
</ds:datastoreItem>
</file>

<file path=customXml/itemProps2.xml><?xml version="1.0" encoding="utf-8"?>
<ds:datastoreItem xmlns:ds="http://schemas.openxmlformats.org/officeDocument/2006/customXml" ds:itemID="{CF482E4E-FEC7-4C67-9DF4-5F3C02226C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f1a6e66-1f70-4758-bffa-fec7fdad6eb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Microsoft_Ignite_2015_Breakout_Template</Template>
  <TotalTime>183</TotalTime>
  <Words>2012</Words>
  <Application>Microsoft Office PowerPoint</Application>
  <PresentationFormat>Custom</PresentationFormat>
  <Paragraphs>303</Paragraphs>
  <Slides>32</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Consolas</vt:lpstr>
      <vt:lpstr>Segoe UI</vt:lpstr>
      <vt:lpstr>Segoe UI Light</vt:lpstr>
      <vt:lpstr>Symbol</vt:lpstr>
      <vt:lpstr>Wingdings</vt:lpstr>
      <vt:lpstr>5-30610_Microsoft_Ignite_Keynote_Template</vt:lpstr>
      <vt:lpstr>PowerPoint Presentation</vt:lpstr>
      <vt:lpstr>Transforming Your SharePoint Full Trust Code to the Office App Model </vt:lpstr>
      <vt:lpstr>Introduction</vt:lpstr>
      <vt:lpstr>Setting the scene…</vt:lpstr>
      <vt:lpstr>Branding with app model</vt:lpstr>
      <vt:lpstr>“You do not brand Outlook or Word, why do you need to do branding on collaboration sites?”</vt:lpstr>
      <vt:lpstr>Think about the future?</vt:lpstr>
      <vt:lpstr>Theme vs. master page</vt:lpstr>
      <vt:lpstr>Demo</vt:lpstr>
      <vt:lpstr>Summary</vt:lpstr>
      <vt:lpstr>Remote provisioning</vt:lpstr>
      <vt:lpstr>Possible ways to provision</vt:lpstr>
      <vt:lpstr>PnP Provisioning Engine</vt:lpstr>
      <vt:lpstr>Remote Provisioning</vt:lpstr>
      <vt:lpstr>Provisioning Template Example</vt:lpstr>
      <vt:lpstr>Demo</vt:lpstr>
      <vt:lpstr>Summary</vt:lpstr>
      <vt:lpstr>Future of sandboxed solutions</vt:lpstr>
      <vt:lpstr>It seemed like fun in 2010…</vt:lpstr>
      <vt:lpstr>Sandboxed Solutions</vt:lpstr>
      <vt:lpstr>App Script Parts</vt:lpstr>
      <vt:lpstr>App Parts vs. App Script Parts</vt:lpstr>
      <vt:lpstr>Demo</vt:lpstr>
      <vt:lpstr>Summary</vt:lpstr>
      <vt:lpstr>Office 365 apps - evolving the App Model</vt:lpstr>
      <vt:lpstr>What is an Office 365 app?</vt:lpstr>
      <vt:lpstr>What is an Office 365 app?</vt:lpstr>
      <vt:lpstr>Office 365 API capabilities</vt:lpstr>
      <vt:lpstr>Demo </vt:lpstr>
      <vt:lpstr>Summary</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2015</dc:subject>
  <dc:creator>Vesa Juvonen</dc:creator>
  <cp:keywords>Microsoft Ignite 2015</cp:keywords>
  <dc:description>Template: Mitchell Derrey, Silver Fox Productions
Formatting: 
Audience Type: Internal/External</dc:description>
  <cp:lastModifiedBy>Vesa Juvonen</cp:lastModifiedBy>
  <cp:revision>55</cp:revision>
  <dcterms:created xsi:type="dcterms:W3CDTF">2015-04-14T11:30:24Z</dcterms:created>
  <dcterms:modified xsi:type="dcterms:W3CDTF">2015-05-03T16:41:10Z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0x010100AC46471ECE2CA44A92BEC0463E10994B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44;#McCormick Place|f42e8eaa-659e-42d3-85a5-a4ea6b6d2ed7</vt:lpwstr>
  </property>
  <property fmtid="{D5CDD505-2E9C-101B-9397-08002B2CF9AE}" pid="7" name="Track">
    <vt:lpwstr/>
  </property>
  <property fmtid="{D5CDD505-2E9C-101B-9397-08002B2CF9AE}" pid="8" name="Event Location">
    <vt:lpwstr>43;#Chicago|b2ea4b94-6e68-4e03-872e-ca2dcc35a47e</vt:lpwstr>
  </property>
  <property fmtid="{D5CDD505-2E9C-101B-9397-08002B2CF9AE}" pid="9" name="Campaign">
    <vt:lpwstr/>
  </property>
  <property fmtid="{D5CDD505-2E9C-101B-9397-08002B2CF9AE}" pid="10" name="IsMyDocuments">
    <vt:bool>true</vt:bool>
  </property>
  <property fmtid="{D5CDD505-2E9C-101B-9397-08002B2CF9AE}" pid="11" name="TaxKeyword">
    <vt:lpwstr>41;#Microsoft Ignite 2015|9eb2896f-7457-4443-a47b-f60d2d30355c</vt:lpwstr>
  </property>
  <property fmtid="{D5CDD505-2E9C-101B-9397-08002B2CF9AE}" pid="12" name="Audience1">
    <vt:lpwstr/>
  </property>
  <property fmtid="{D5CDD505-2E9C-101B-9397-08002B2CF9AE}" pid="13" name="Event Name">
    <vt:lpwstr>42;#Microsoft Ignite|9323c522-fe4b-4922-816b-10a1920d7afb</vt:lpwstr>
  </property>
</Properties>
</file>

<file path=docProps/thumbnail.jpeg>
</file>